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61" r:id="rId11"/>
    <p:sldId id="258" r:id="rId12"/>
    <p:sldId id="259" r:id="rId13"/>
    <p:sldId id="262" r:id="rId14"/>
    <p:sldId id="260" r:id="rId15"/>
    <p:sldId id="263" r:id="rId16"/>
    <p:sldId id="26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4F28C-88FF-4D6C-A0DF-35F0201139A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68ADE-3698-4157-B900-38DEA77F2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8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8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1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8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6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89E3-D9E0-460A-9332-D84C2B2D080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938D-817D-4FE6-A3CF-F68110DE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523">
            <a:off x="351744" y="418872"/>
            <a:ext cx="3877356" cy="5573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643" y="1322162"/>
            <a:ext cx="7143742" cy="2387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MEMAHAMI :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RUU PERAMPASAN ASET</a:t>
            </a:r>
            <a:endParaRPr 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0671" y="4109900"/>
            <a:ext cx="914400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Oleh</a:t>
            </a:r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: </a:t>
            </a:r>
          </a:p>
          <a:p>
            <a:pPr algn="r"/>
            <a:r>
              <a:rPr lang="en-US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Prof.Dr</a:t>
            </a:r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. </a:t>
            </a:r>
            <a:r>
              <a:rPr lang="en-US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Hibnu</a:t>
            </a:r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Nugroho</a:t>
            </a:r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, S.H.,</a:t>
            </a:r>
            <a:r>
              <a:rPr lang="en-US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M.Hum</a:t>
            </a:r>
            <a:endParaRPr lang="en-US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5" y="1515381"/>
            <a:ext cx="8082643" cy="4351338"/>
          </a:xfr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kondisi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perlawanan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pihak</a:t>
            </a:r>
            <a:r>
              <a:rPr lang="en-US" sz="3200" dirty="0" smtClean="0"/>
              <a:t> </a:t>
            </a:r>
            <a:r>
              <a:rPr lang="en-US" sz="3200" dirty="0" err="1" smtClean="0"/>
              <a:t>berkepentingan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sangat</a:t>
            </a:r>
            <a:r>
              <a:rPr lang="en-US" sz="3200" dirty="0" smtClean="0"/>
              <a:t> </a:t>
            </a:r>
            <a:r>
              <a:rPr lang="en-US" sz="3200" dirty="0" err="1" smtClean="0"/>
              <a:t>besar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gugatan</a:t>
            </a:r>
            <a:r>
              <a:rPr lang="en-US" sz="3200" dirty="0" smtClean="0"/>
              <a:t> </a:t>
            </a:r>
            <a:r>
              <a:rPr lang="en-US" sz="3200" dirty="0" err="1" smtClean="0"/>
              <a:t>maupun</a:t>
            </a:r>
            <a:r>
              <a:rPr lang="en-US" sz="3200" dirty="0" smtClean="0"/>
              <a:t> </a:t>
            </a:r>
            <a:r>
              <a:rPr lang="en-US" sz="3200" dirty="0" err="1" smtClean="0"/>
              <a:t>upaya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</a:t>
            </a:r>
            <a:r>
              <a:rPr lang="en-US" sz="3200" dirty="0" err="1" smtClean="0"/>
              <a:t>lainnya</a:t>
            </a:r>
            <a:r>
              <a:rPr lang="en-US" sz="3200" dirty="0" smtClean="0"/>
              <a:t>. 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diperlukan</a:t>
            </a:r>
            <a:r>
              <a:rPr lang="en-US" sz="3200" dirty="0" smtClean="0"/>
              <a:t> </a:t>
            </a:r>
            <a:r>
              <a:rPr lang="en-US" sz="3200" dirty="0" err="1" smtClean="0"/>
              <a:t>ketelitian</a:t>
            </a:r>
            <a:r>
              <a:rPr lang="en-US" sz="3200" dirty="0" smtClean="0"/>
              <a:t>, </a:t>
            </a:r>
            <a:r>
              <a:rPr lang="en-US" sz="3200" dirty="0" err="1" smtClean="0"/>
              <a:t>teknik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taktik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r>
              <a:rPr lang="en-US" sz="3200" dirty="0" smtClean="0"/>
              <a:t> </a:t>
            </a:r>
            <a:r>
              <a:rPr lang="en-US" sz="3200" dirty="0" err="1" smtClean="0"/>
              <a:t>didalam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penangannya</a:t>
            </a:r>
            <a:r>
              <a:rPr lang="en-US" sz="3200" dirty="0" smtClean="0"/>
              <a:t> </a:t>
            </a:r>
            <a:r>
              <a:rPr lang="en-US" sz="3200" dirty="0" err="1" smtClean="0"/>
              <a:t>sejak</a:t>
            </a:r>
            <a:r>
              <a:rPr lang="en-US" sz="3200" dirty="0" smtClean="0"/>
              <a:t> </a:t>
            </a:r>
            <a:r>
              <a:rPr lang="en-US" sz="3200" dirty="0" err="1" smtClean="0"/>
              <a:t>awal</a:t>
            </a:r>
            <a:r>
              <a:rPr lang="en-US" sz="3200" dirty="0" smtClean="0"/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Pasal</a:t>
            </a:r>
            <a:r>
              <a:rPr lang="en-US" sz="3200" b="1" dirty="0" smtClean="0">
                <a:solidFill>
                  <a:srgbClr val="FF0000"/>
                </a:solidFill>
              </a:rPr>
              <a:t> 24, 31)</a:t>
            </a:r>
            <a:endParaRPr lang="en-US" sz="3200" b="1" dirty="0">
              <a:solidFill>
                <a:srgbClr val="FF0000"/>
              </a:solidFill>
            </a:endParaRPr>
          </a:p>
          <a:p>
            <a:pPr marL="293688" indent="-293688"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Jaksa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membagi</a:t>
            </a:r>
            <a:r>
              <a:rPr lang="en-US" sz="3200" dirty="0" smtClean="0"/>
              <a:t> </a:t>
            </a:r>
            <a:r>
              <a:rPr lang="en-US" sz="3200" dirty="0" err="1" smtClean="0"/>
              <a:t>konsentrasi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permohonan</a:t>
            </a:r>
            <a:r>
              <a:rPr lang="en-US" sz="3200" dirty="0" smtClean="0"/>
              <a:t> </a:t>
            </a:r>
            <a:r>
              <a:rPr lang="en-US" sz="3200" dirty="0" err="1" smtClean="0"/>
              <a:t>perampasan</a:t>
            </a:r>
            <a:r>
              <a:rPr lang="en-US" sz="3200" dirty="0" smtClean="0"/>
              <a:t> </a:t>
            </a:r>
            <a:r>
              <a:rPr lang="en-US" sz="3200" dirty="0" err="1" smtClean="0"/>
              <a:t>aset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tergugat</a:t>
            </a:r>
            <a:r>
              <a:rPr lang="en-US" sz="3200" dirty="0" smtClean="0"/>
              <a:t> </a:t>
            </a:r>
            <a:r>
              <a:rPr lang="en-US" sz="3200" dirty="0" err="1" smtClean="0"/>
              <a:t>didalam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menghadapi</a:t>
            </a:r>
            <a:r>
              <a:rPr lang="en-US" sz="3200" dirty="0" smtClean="0"/>
              <a:t> </a:t>
            </a:r>
            <a:r>
              <a:rPr lang="en-US" sz="3200" dirty="0" err="1" smtClean="0"/>
              <a:t>pihak</a:t>
            </a:r>
            <a:r>
              <a:rPr lang="en-US" sz="3200" dirty="0" smtClean="0"/>
              <a:t> </a:t>
            </a:r>
            <a:r>
              <a:rPr lang="en-US" sz="3200" dirty="0" err="1" smtClean="0"/>
              <a:t>ketiga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melawan</a:t>
            </a:r>
            <a:r>
              <a:rPr lang="en-US" sz="3200" dirty="0" smtClean="0"/>
              <a:t> </a:t>
            </a:r>
            <a:r>
              <a:rPr lang="en-US" sz="3200" dirty="0" err="1" smtClean="0"/>
              <a:t>penyitaan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15" y="73820"/>
            <a:ext cx="3056166" cy="3617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7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1986"/>
            <a:ext cx="8746671" cy="4984977"/>
          </a:xfrm>
        </p:spPr>
        <p:txBody>
          <a:bodyPr/>
          <a:lstStyle/>
          <a:p>
            <a:pPr marL="342900" indent="-34290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Berangkat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sulitnya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,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“ </a:t>
            </a:r>
            <a:r>
              <a:rPr lang="en-US" dirty="0" err="1" smtClean="0"/>
              <a:t>pembuktian</a:t>
            </a:r>
            <a:r>
              <a:rPr lang="en-US" dirty="0" smtClean="0"/>
              <a:t>  </a:t>
            </a:r>
            <a:r>
              <a:rPr lang="en-US" dirty="0" err="1" smtClean="0"/>
              <a:t>terbalik</a:t>
            </a:r>
            <a:r>
              <a:rPr lang="en-US" dirty="0" smtClean="0"/>
              <a:t>”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 </a:t>
            </a:r>
            <a:r>
              <a:rPr lang="en-US" dirty="0" err="1" smtClean="0"/>
              <a:t>hendaknya</a:t>
            </a:r>
            <a:r>
              <a:rPr lang="en-US" dirty="0" smtClean="0"/>
              <a:t> </a:t>
            </a:r>
            <a:r>
              <a:rPr lang="en-US" dirty="0" err="1" smtClean="0"/>
              <a:t>Jaksa</a:t>
            </a:r>
            <a:r>
              <a:rPr lang="en-US" dirty="0" smtClean="0"/>
              <a:t> </a:t>
            </a:r>
            <a:r>
              <a:rPr lang="en-US" dirty="0" err="1" smtClean="0"/>
              <a:t>pengacara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cermat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perampasan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Menentukan</a:t>
            </a:r>
            <a:r>
              <a:rPr lang="en-US" dirty="0" smtClean="0"/>
              <a:t> “</a:t>
            </a:r>
            <a:r>
              <a:rPr lang="en-US" dirty="0" err="1" smtClean="0"/>
              <a:t>penelusuran</a:t>
            </a:r>
            <a:r>
              <a:rPr lang="en-US" dirty="0" smtClean="0"/>
              <a:t>”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praduga</a:t>
            </a:r>
            <a:r>
              <a:rPr lang="en-US" dirty="0" smtClean="0"/>
              <a:t> </a:t>
            </a:r>
            <a:r>
              <a:rPr lang="en-US" dirty="0" err="1" smtClean="0"/>
              <a:t>bersalah</a:t>
            </a:r>
            <a:r>
              <a:rPr lang="en-US" dirty="0" smtClean="0"/>
              <a:t> (Presumption of guilt)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pertanggungjawabannya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43" y="1191986"/>
            <a:ext cx="2276318" cy="2694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6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386">
            <a:off x="9650186" y="4704217"/>
            <a:ext cx="1941285" cy="169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Hal Lain Yang </a:t>
            </a:r>
            <a:r>
              <a:rPr lang="en-US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dicermati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: 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75271" cy="4351338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mendalam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mengeliminir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yang </a:t>
            </a:r>
            <a:r>
              <a:rPr lang="en-US" dirty="0" err="1" smtClean="0"/>
              <a:t>ditemui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342900" indent="-34290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lain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dipererat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disamakan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penyitaan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integrastik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harmonis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hilang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Pasal</a:t>
            </a:r>
            <a:r>
              <a:rPr lang="en-US" b="1" dirty="0" smtClean="0">
                <a:solidFill>
                  <a:srgbClr val="FF0000"/>
                </a:solidFill>
              </a:rPr>
              <a:t> 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86" y="871196"/>
            <a:ext cx="7462157" cy="5050292"/>
          </a:xfrm>
        </p:spPr>
        <p:txBody>
          <a:bodyPr/>
          <a:lstStyle/>
          <a:p>
            <a:pPr marL="407988" indent="-407988">
              <a:buNone/>
            </a:pPr>
            <a:r>
              <a:rPr lang="en-US" sz="3600" dirty="0" smtClean="0"/>
              <a:t>3. </a:t>
            </a:r>
            <a:r>
              <a:rPr lang="en-US" sz="3600" dirty="0" err="1" smtClean="0"/>
              <a:t>Pemblokiran</a:t>
            </a:r>
            <a:r>
              <a:rPr lang="en-US" sz="3600" dirty="0" smtClean="0"/>
              <a:t> </a:t>
            </a: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salah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dirty="0" err="1" smtClean="0"/>
              <a:t>kewenangan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dimiliki</a:t>
            </a:r>
            <a:r>
              <a:rPr lang="en-US" sz="3600" dirty="0" smtClean="0"/>
              <a:t>. </a:t>
            </a:r>
            <a:r>
              <a:rPr lang="en-US" sz="3600" dirty="0" err="1" smtClean="0"/>
              <a:t>Upaya</a:t>
            </a:r>
            <a:r>
              <a:rPr lang="en-US" sz="3600" dirty="0" smtClean="0"/>
              <a:t> </a:t>
            </a:r>
            <a:r>
              <a:rPr lang="en-US" sz="3600" dirty="0" err="1" smtClean="0"/>
              <a:t>pemblokiran</a:t>
            </a:r>
            <a:r>
              <a:rPr lang="en-US" sz="3600" dirty="0" smtClean="0"/>
              <a:t> </a:t>
            </a:r>
            <a:r>
              <a:rPr lang="en-US" sz="3600" dirty="0" err="1" smtClean="0"/>
              <a:t>membutuhkan</a:t>
            </a:r>
            <a:r>
              <a:rPr lang="en-US" sz="3600" dirty="0" smtClean="0"/>
              <a:t> </a:t>
            </a:r>
            <a:r>
              <a:rPr lang="en-US" sz="3600" dirty="0" err="1" smtClean="0"/>
              <a:t>ketepatan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tinggi</a:t>
            </a:r>
            <a:r>
              <a:rPr lang="en-US" sz="3600" dirty="0" smtClean="0"/>
              <a:t>, </a:t>
            </a:r>
            <a:r>
              <a:rPr lang="en-US" sz="3600" dirty="0" err="1" smtClean="0"/>
              <a:t>Pihak</a:t>
            </a:r>
            <a:r>
              <a:rPr lang="en-US" sz="3600" dirty="0" smtClean="0"/>
              <a:t> </a:t>
            </a:r>
            <a:r>
              <a:rPr lang="en-US" sz="3600" dirty="0" err="1" smtClean="0"/>
              <a:t>pemblokir</a:t>
            </a:r>
            <a:r>
              <a:rPr lang="en-US" sz="3600" dirty="0" smtClean="0"/>
              <a:t>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mampu</a:t>
            </a:r>
            <a:r>
              <a:rPr lang="en-US" sz="3600" dirty="0" smtClean="0"/>
              <a:t> </a:t>
            </a:r>
            <a:r>
              <a:rPr lang="en-US" sz="3600" dirty="0" err="1" smtClean="0"/>
              <a:t>memberikan</a:t>
            </a:r>
            <a:r>
              <a:rPr lang="en-US" sz="3600" dirty="0" smtClean="0"/>
              <a:t> </a:t>
            </a:r>
            <a:r>
              <a:rPr lang="en-US" sz="3600" dirty="0" err="1" smtClean="0"/>
              <a:t>gambaran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tepat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cermat</a:t>
            </a:r>
            <a:r>
              <a:rPr lang="en-US" sz="3600" dirty="0" smtClean="0"/>
              <a:t>  </a:t>
            </a:r>
            <a:r>
              <a:rPr lang="en-US" sz="3600" dirty="0" err="1" smtClean="0"/>
              <a:t>sehingga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memunculkan</a:t>
            </a:r>
            <a:r>
              <a:rPr lang="en-US" sz="3600" dirty="0" smtClean="0"/>
              <a:t> </a:t>
            </a:r>
            <a:r>
              <a:rPr lang="en-US" sz="3600" dirty="0" err="1" smtClean="0"/>
              <a:t>kekeliruan</a:t>
            </a:r>
            <a:r>
              <a:rPr lang="en-US" sz="3600" dirty="0" smtClean="0"/>
              <a:t> </a:t>
            </a:r>
            <a:r>
              <a:rPr lang="en-US" sz="3600" dirty="0" err="1" smtClean="0"/>
              <a:t>penentuan</a:t>
            </a:r>
            <a:r>
              <a:rPr lang="en-US" sz="3600" dirty="0" smtClean="0"/>
              <a:t> </a:t>
            </a:r>
            <a:r>
              <a:rPr lang="en-US" sz="3600" dirty="0" err="1"/>
              <a:t>o</a:t>
            </a:r>
            <a:r>
              <a:rPr lang="en-US" sz="3600" dirty="0" err="1" smtClean="0"/>
              <a:t>byek</a:t>
            </a:r>
            <a:r>
              <a:rPr lang="en-US" sz="3600" dirty="0" smtClean="0"/>
              <a:t> .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</a:rPr>
              <a:t>Pasal</a:t>
            </a:r>
            <a:r>
              <a:rPr lang="en-US" sz="3600" b="1" dirty="0" smtClean="0">
                <a:solidFill>
                  <a:srgbClr val="FF0000"/>
                </a:solidFill>
              </a:rPr>
              <a:t> 12, 13)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886">
            <a:off x="680359" y="2351314"/>
            <a:ext cx="2258784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2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815" y="669471"/>
            <a:ext cx="8599714" cy="5262563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/>
              <a:t>4</a:t>
            </a:r>
            <a:r>
              <a:rPr lang="en-US" dirty="0" smtClean="0"/>
              <a:t>. 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Jaksa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 di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keleluasaan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, </a:t>
            </a:r>
            <a:r>
              <a:rPr lang="en-US" dirty="0" err="1" smtClean="0"/>
              <a:t>hilang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.</a:t>
            </a:r>
          </a:p>
          <a:p>
            <a:endParaRPr lang="en-US" dirty="0"/>
          </a:p>
          <a:p>
            <a:pPr marL="522288" indent="-522288"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tipikor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yang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rampasan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optimal.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030" y="146957"/>
            <a:ext cx="3033713" cy="62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615" y="38100"/>
            <a:ext cx="3243942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Pasal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19 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433738"/>
            <a:ext cx="7723415" cy="5424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(2) </a:t>
            </a:r>
            <a:r>
              <a:rPr lang="en-US" dirty="0" err="1" smtClean="0"/>
              <a:t>Keberatan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pemblokiran</a:t>
            </a:r>
            <a:r>
              <a:rPr lang="en-US" dirty="0" smtClean="0"/>
              <a:t>/</a:t>
            </a:r>
            <a:r>
              <a:rPr lang="en-US" dirty="0" err="1" smtClean="0"/>
              <a:t>penyitaan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dimintakan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siapakah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?. </a:t>
            </a:r>
          </a:p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(4) 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penyidik</a:t>
            </a:r>
            <a:r>
              <a:rPr lang="en-US" dirty="0" smtClean="0"/>
              <a:t> yang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pemblokiran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hendaknya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ketakutan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penegak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menyitanya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7. </a:t>
            </a:r>
            <a:r>
              <a:rPr lang="en-US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Pasal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51 :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57" y="1825624"/>
            <a:ext cx="8458199" cy="475478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Perihal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51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.  Di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semisal</a:t>
            </a:r>
            <a:r>
              <a:rPr lang="en-US" dirty="0" smtClean="0"/>
              <a:t> Jakarta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rampasan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, </a:t>
            </a:r>
            <a:r>
              <a:rPr lang="en-US" dirty="0" err="1" smtClean="0"/>
              <a:t>didaerah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.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memperhatian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optimal.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97" y="2239735"/>
            <a:ext cx="2550660" cy="3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670" y="424543"/>
            <a:ext cx="6798129" cy="57524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Broadway" panose="04040905080B02020502" pitchFamily="82" charset="0"/>
              </a:rPr>
              <a:t>Sekian</a:t>
            </a:r>
            <a:endParaRPr lang="en-US" sz="4400" dirty="0" smtClean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solidFill>
                  <a:srgbClr val="0000FF"/>
                </a:solidFill>
                <a:latin typeface="Broadway" panose="04040905080B02020502" pitchFamily="82" charset="0"/>
              </a:rPr>
              <a:t>Terima</a:t>
            </a:r>
            <a:r>
              <a:rPr lang="en-US" sz="4400" dirty="0" smtClean="0">
                <a:solidFill>
                  <a:srgbClr val="0000FF"/>
                </a:solidFill>
                <a:latin typeface="Broadway" panose="04040905080B02020502" pitchFamily="8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Broadway" panose="04040905080B02020502" pitchFamily="82" charset="0"/>
              </a:rPr>
              <a:t>Kasih</a:t>
            </a:r>
            <a:endParaRPr lang="en-US" sz="4400" dirty="0">
              <a:solidFill>
                <a:srgbClr val="0000FF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2" y="163286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4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345">
            <a:off x="8673611" y="1141789"/>
            <a:ext cx="2877909" cy="4312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482"/>
            <a:ext cx="10515600" cy="5002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Pengertian</a:t>
            </a:r>
            <a:r>
              <a:rPr lang="en-US" b="1" dirty="0" smtClean="0"/>
              <a:t> :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55271"/>
            <a:ext cx="8191501" cy="48216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Aset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</a:p>
          <a:p>
            <a:pPr marL="0" indent="0" algn="just">
              <a:buNone/>
            </a:pPr>
            <a:r>
              <a:rPr lang="en-US" dirty="0" err="1"/>
              <a:t>S</a:t>
            </a:r>
            <a:r>
              <a:rPr lang="en-US" dirty="0" err="1" smtClean="0"/>
              <a:t>emua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, </a:t>
            </a:r>
            <a:r>
              <a:rPr lang="en-US" dirty="0" err="1" smtClean="0"/>
              <a:t>berujud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berujud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Perampasa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Aset</a:t>
            </a:r>
            <a:r>
              <a:rPr lang="en-US" b="1" dirty="0" smtClean="0">
                <a:solidFill>
                  <a:srgbClr val="C00000"/>
                </a:solidFill>
              </a:rPr>
              <a:t> :</a:t>
            </a:r>
          </a:p>
          <a:p>
            <a:pPr marL="0" indent="0" algn="just">
              <a:buNone/>
            </a:pP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paksa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aloh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asset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berkekuatan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TANPA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penghukuman</a:t>
            </a:r>
            <a:r>
              <a:rPr lang="en-US" dirty="0" smtClean="0"/>
              <a:t> </a:t>
            </a:r>
            <a:r>
              <a:rPr lang="en-US" dirty="0" err="1" smtClean="0"/>
              <a:t>terhadp</a:t>
            </a:r>
            <a:r>
              <a:rPr lang="en-US" dirty="0" smtClean="0"/>
              <a:t> </a:t>
            </a:r>
            <a:r>
              <a:rPr lang="en-US" dirty="0" err="1" smtClean="0"/>
              <a:t>pelakunya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1" y="2382761"/>
            <a:ext cx="2877909" cy="4312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Ingat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!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814" y="1825625"/>
            <a:ext cx="7805057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Perampasan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TIDAK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penjatuhan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Perampasan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TIDAK MENGHAPUS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penuntutan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(</a:t>
            </a:r>
            <a:r>
              <a:rPr lang="en-US" dirty="0" err="1" smtClean="0">
                <a:latin typeface="Arial Black" panose="020B0A04020102020204" pitchFamily="34" charset="0"/>
              </a:rPr>
              <a:t>Pasal</a:t>
            </a:r>
            <a:r>
              <a:rPr lang="en-US" dirty="0" smtClean="0">
                <a:latin typeface="Arial Black" panose="020B0A04020102020204" pitchFamily="34" charset="0"/>
              </a:rPr>
              <a:t> 2 )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Aset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Yang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dapat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Dirampas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: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07829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/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yng</a:t>
            </a:r>
            <a:r>
              <a:rPr lang="en-US" dirty="0" smtClean="0"/>
              <a:t> </a:t>
            </a:r>
            <a:r>
              <a:rPr lang="en-US" dirty="0" err="1" smtClean="0"/>
              <a:t>diketahu</a:t>
            </a:r>
            <a:r>
              <a:rPr lang="en-US" dirty="0" smtClean="0"/>
              <a:t>/</a:t>
            </a:r>
            <a:r>
              <a:rPr lang="en-US" dirty="0" err="1" smtClean="0"/>
              <a:t>patut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/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Aset</a:t>
            </a:r>
            <a:r>
              <a:rPr lang="en-US" dirty="0" smtClean="0"/>
              <a:t>  yang </a:t>
            </a:r>
            <a:r>
              <a:rPr lang="en-US" dirty="0" err="1" smtClean="0"/>
              <a:t>merupalan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temuan</a:t>
            </a:r>
            <a:r>
              <a:rPr lang="en-US" dirty="0" smtClean="0"/>
              <a:t> yang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patut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Arial Black" panose="020B0A04020102020204" pitchFamily="34" charset="0"/>
              </a:rPr>
              <a:t>(</a:t>
            </a:r>
            <a:r>
              <a:rPr lang="en-US" dirty="0" err="1" smtClean="0">
                <a:latin typeface="Arial Black" panose="020B0A04020102020204" pitchFamily="34" charset="0"/>
              </a:rPr>
              <a:t>Pasal</a:t>
            </a:r>
            <a:r>
              <a:rPr lang="en-US" dirty="0" smtClean="0">
                <a:latin typeface="Arial Black" panose="020B0A04020102020204" pitchFamily="34" charset="0"/>
              </a:rPr>
              <a:t> 5 </a:t>
            </a:r>
            <a:r>
              <a:rPr lang="en-US" dirty="0" err="1" smtClean="0">
                <a:latin typeface="Arial Black" panose="020B0A04020102020204" pitchFamily="34" charset="0"/>
              </a:rPr>
              <a:t>ayat</a:t>
            </a:r>
            <a:r>
              <a:rPr lang="en-US" dirty="0" smtClean="0">
                <a:latin typeface="Arial Black" panose="020B0A04020102020204" pitchFamily="34" charset="0"/>
              </a:rPr>
              <a:t> 1) 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95" y="3111273"/>
            <a:ext cx="2206752" cy="2571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39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86" y="4492586"/>
            <a:ext cx="2609314" cy="38164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29" y="718457"/>
            <a:ext cx="9405256" cy="544217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tidk</a:t>
            </a:r>
            <a:r>
              <a:rPr lang="en-US" dirty="0" smtClean="0"/>
              <a:t> </a:t>
            </a:r>
            <a:r>
              <a:rPr lang="en-US" dirty="0" err="1" smtClean="0"/>
              <a:t>seimbang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/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dibuktikan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usul</a:t>
            </a:r>
            <a:r>
              <a:rPr lang="en-US" dirty="0" smtClean="0"/>
              <a:t> </a:t>
            </a:r>
            <a:r>
              <a:rPr lang="en-US" dirty="0" err="1" smtClean="0"/>
              <a:t>perolehannya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asset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sitaan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dieperoleh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/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 Black" panose="020B0A04020102020204" pitchFamily="34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Arial Black" panose="020B0A04020102020204" pitchFamily="34" charset="0"/>
              </a:rPr>
              <a:t>Pasal</a:t>
            </a:r>
            <a:r>
              <a:rPr lang="en-US" dirty="0">
                <a:solidFill>
                  <a:srgbClr val="0000FF"/>
                </a:solidFill>
                <a:latin typeface="Arial Black" panose="020B0A04020102020204" pitchFamily="34" charset="0"/>
              </a:rPr>
              <a:t> 5 </a:t>
            </a:r>
            <a:r>
              <a:rPr lang="en-US" dirty="0" err="1">
                <a:solidFill>
                  <a:srgbClr val="0000FF"/>
                </a:solidFill>
                <a:latin typeface="Arial Black" panose="020B0A04020102020204" pitchFamily="34" charset="0"/>
              </a:rPr>
              <a:t>ayat</a:t>
            </a:r>
            <a:r>
              <a:rPr lang="en-US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2) )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bernilai</a:t>
            </a:r>
            <a:r>
              <a:rPr lang="en-US" dirty="0" smtClean="0"/>
              <a:t> Paling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. 100 </a:t>
            </a:r>
            <a:r>
              <a:rPr lang="en-US" dirty="0" err="1" smtClean="0"/>
              <a:t>Juta</a:t>
            </a:r>
            <a:r>
              <a:rPr lang="en-US" dirty="0" smtClean="0"/>
              <a:t> rupiah</a:t>
            </a:r>
          </a:p>
          <a:p>
            <a:pPr>
              <a:buFontTx/>
              <a:buChar char="-"/>
            </a:pP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yang </a:t>
            </a:r>
            <a:r>
              <a:rPr lang="en-US" dirty="0" err="1" smtClean="0"/>
              <a:t>diancam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penjara</a:t>
            </a:r>
            <a:r>
              <a:rPr lang="en-US" dirty="0" smtClean="0"/>
              <a:t> 4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>
                <a:latin typeface="Arial Black" panose="020B0A04020102020204" pitchFamily="34" charset="0"/>
              </a:rPr>
              <a:t>(</a:t>
            </a:r>
            <a:r>
              <a:rPr lang="en-US" dirty="0" err="1">
                <a:latin typeface="Arial Black" panose="020B0A04020102020204" pitchFamily="34" charset="0"/>
              </a:rPr>
              <a:t>Pasal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6 )</a:t>
            </a:r>
            <a:endParaRPr lang="en-US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HUKUM ACARA :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3" y="1531711"/>
            <a:ext cx="9791700" cy="435133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Penelusuran</a:t>
            </a:r>
            <a:r>
              <a:rPr lang="en-US" sz="3200" dirty="0" smtClean="0"/>
              <a:t> </a:t>
            </a:r>
            <a:r>
              <a:rPr lang="en-US" sz="3200" dirty="0" err="1" smtClean="0"/>
              <a:t>Aset</a:t>
            </a:r>
            <a:r>
              <a:rPr lang="en-US" sz="3200" dirty="0" smtClean="0"/>
              <a:t>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Penyidik</a:t>
            </a:r>
            <a:endParaRPr lang="en-US" sz="3200" dirty="0" smtClean="0"/>
          </a:p>
          <a:p>
            <a:r>
              <a:rPr lang="en-US" sz="3200" dirty="0" err="1" smtClean="0"/>
              <a:t>Penyidik</a:t>
            </a:r>
            <a:r>
              <a:rPr lang="en-US" sz="3200" dirty="0" smtClean="0"/>
              <a:t> </a:t>
            </a:r>
            <a:r>
              <a:rPr lang="en-US" sz="3200" dirty="0" err="1" smtClean="0"/>
              <a:t>meliputi</a:t>
            </a:r>
            <a:r>
              <a:rPr lang="en-US" sz="3200" dirty="0" smtClean="0"/>
              <a:t>  </a:t>
            </a:r>
            <a:r>
              <a:rPr lang="en-US" sz="3200" dirty="0" err="1" smtClean="0"/>
              <a:t>Kepolisian</a:t>
            </a:r>
            <a:r>
              <a:rPr lang="en-US" sz="3200" dirty="0" smtClean="0"/>
              <a:t>,  </a:t>
            </a:r>
            <a:r>
              <a:rPr lang="en-US" sz="3200" dirty="0" err="1" smtClean="0"/>
              <a:t>Kejksaan</a:t>
            </a:r>
            <a:r>
              <a:rPr lang="en-US" sz="3200" dirty="0" smtClean="0"/>
              <a:t> , KPK, BNN </a:t>
            </a:r>
            <a:r>
              <a:rPr lang="en-US" sz="3200" dirty="0" err="1" smtClean="0"/>
              <a:t>dan</a:t>
            </a:r>
            <a:r>
              <a:rPr lang="en-US" sz="3200" dirty="0" smtClean="0"/>
              <a:t> PPNS</a:t>
            </a:r>
          </a:p>
          <a:p>
            <a:r>
              <a:rPr lang="en-US" sz="3200" dirty="0" err="1" smtClean="0"/>
              <a:t>Setiap</a:t>
            </a:r>
            <a:r>
              <a:rPr lang="en-US" sz="3200" dirty="0" smtClean="0"/>
              <a:t> orang/</a:t>
            </a:r>
            <a:r>
              <a:rPr lang="en-US" sz="3200" dirty="0" err="1" smtClean="0"/>
              <a:t>instansi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info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itikad</a:t>
            </a:r>
            <a:r>
              <a:rPr lang="en-US" sz="3200" dirty="0" smtClean="0"/>
              <a:t> </a:t>
            </a:r>
            <a:r>
              <a:rPr lang="en-US" sz="3200" dirty="0" err="1" smtClean="0"/>
              <a:t>baik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digugat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perdata</a:t>
            </a:r>
            <a:r>
              <a:rPr lang="en-US" sz="3200" dirty="0" smtClean="0"/>
              <a:t> </a:t>
            </a:r>
            <a:r>
              <a:rPr lang="en-US" sz="3200" dirty="0" err="1" smtClean="0"/>
              <a:t>maupun</a:t>
            </a:r>
            <a:r>
              <a:rPr lang="en-US" sz="3200" dirty="0" smtClean="0"/>
              <a:t> </a:t>
            </a:r>
            <a:r>
              <a:rPr lang="en-US" sz="3200" dirty="0" err="1" smtClean="0"/>
              <a:t>pidana</a:t>
            </a:r>
            <a:endParaRPr lang="en-US" sz="3200" dirty="0" smtClean="0"/>
          </a:p>
          <a:p>
            <a:r>
              <a:rPr lang="en-US" sz="3200" dirty="0" err="1" smtClean="0"/>
              <a:t>Setiap</a:t>
            </a:r>
            <a:r>
              <a:rPr lang="en-US" sz="3200" dirty="0" smtClean="0"/>
              <a:t> orang yang </a:t>
            </a:r>
            <a:r>
              <a:rPr lang="en-US" sz="3200" dirty="0" err="1" smtClean="0"/>
              <a:t>dirugikan</a:t>
            </a:r>
            <a:r>
              <a:rPr lang="en-US" sz="3200" dirty="0" smtClean="0"/>
              <a:t> </a:t>
            </a:r>
            <a:r>
              <a:rPr lang="en-US" sz="3200" dirty="0" err="1" smtClean="0"/>
              <a:t>haknya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pemblokiran</a:t>
            </a:r>
            <a:r>
              <a:rPr lang="en-US" sz="3200" dirty="0" smtClean="0"/>
              <a:t>/</a:t>
            </a:r>
            <a:r>
              <a:rPr lang="en-US" sz="3200" dirty="0" err="1" smtClean="0"/>
              <a:t>penyitaan</a:t>
            </a:r>
            <a:r>
              <a:rPr lang="en-US" sz="3200" dirty="0" smtClean="0"/>
              <a:t> asset </a:t>
            </a:r>
            <a:r>
              <a:rPr lang="en-US" sz="3200" dirty="0" err="1" smtClean="0"/>
              <a:t>berhak</a:t>
            </a:r>
            <a:r>
              <a:rPr lang="en-US" sz="3200" dirty="0" smtClean="0"/>
              <a:t> </a:t>
            </a:r>
            <a:r>
              <a:rPr lang="en-US" sz="3200" dirty="0" err="1" smtClean="0"/>
              <a:t>mengajukan</a:t>
            </a:r>
            <a:r>
              <a:rPr lang="en-US" sz="3200" dirty="0" smtClean="0"/>
              <a:t> </a:t>
            </a:r>
            <a:r>
              <a:rPr lang="en-US" sz="3200" dirty="0" err="1" smtClean="0"/>
              <a:t>keberatan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disertakan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permintaan</a:t>
            </a:r>
            <a:r>
              <a:rPr lang="en-US" sz="3200" dirty="0" smtClean="0"/>
              <a:t> </a:t>
            </a:r>
            <a:r>
              <a:rPr lang="en-US" sz="3200" dirty="0" err="1" smtClean="0"/>
              <a:t>ganti</a:t>
            </a:r>
            <a:r>
              <a:rPr lang="en-US" sz="3200" dirty="0" smtClean="0"/>
              <a:t> </a:t>
            </a:r>
            <a:r>
              <a:rPr lang="en-US" sz="3200" dirty="0" err="1" smtClean="0"/>
              <a:t>rugi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62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Pengajuan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Permohonan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Perampasan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Aset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:</a:t>
            </a:r>
            <a:endParaRPr 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73343" cy="4351338"/>
          </a:xfrm>
        </p:spPr>
        <p:txBody>
          <a:bodyPr/>
          <a:lstStyle/>
          <a:p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Jaksa</a:t>
            </a:r>
            <a:r>
              <a:rPr lang="en-US" dirty="0" smtClean="0"/>
              <a:t> </a:t>
            </a:r>
            <a:r>
              <a:rPr lang="en-US" dirty="0" err="1" smtClean="0"/>
              <a:t>Pengacara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PN yang </a:t>
            </a:r>
            <a:r>
              <a:rPr lang="en-US" dirty="0" err="1" smtClean="0"/>
              <a:t>berwenang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PN yang </a:t>
            </a:r>
            <a:r>
              <a:rPr lang="en-US" dirty="0" err="1" smtClean="0"/>
              <a:t>berwenang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hukumnya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keberadaan</a:t>
            </a:r>
            <a:r>
              <a:rPr lang="en-US" dirty="0" smtClean="0"/>
              <a:t> asset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Maksimal</a:t>
            </a:r>
            <a:r>
              <a:rPr lang="en-US" dirty="0" smtClean="0"/>
              <a:t> 3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 </a:t>
            </a:r>
            <a:r>
              <a:rPr lang="en-US" dirty="0" err="1" smtClean="0"/>
              <a:t>Ketua</a:t>
            </a:r>
            <a:r>
              <a:rPr lang="en-US" dirty="0" smtClean="0"/>
              <a:t> PN </a:t>
            </a:r>
            <a:r>
              <a:rPr lang="en-US" dirty="0" err="1" smtClean="0"/>
              <a:t>menetapkan</a:t>
            </a:r>
            <a:r>
              <a:rPr lang="en-US" dirty="0" smtClean="0"/>
              <a:t> PN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kewenangannya</a:t>
            </a:r>
            <a:r>
              <a:rPr lang="en-US" dirty="0" smtClean="0"/>
              <a:t> </a:t>
            </a:r>
            <a:r>
              <a:rPr lang="en-US" dirty="0" err="1" smtClean="0"/>
              <a:t>mengadili</a:t>
            </a:r>
            <a:r>
              <a:rPr lang="en-US" dirty="0" smtClean="0"/>
              <a:t>.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memerintah</a:t>
            </a:r>
            <a:r>
              <a:rPr lang="en-US" dirty="0" smtClean="0"/>
              <a:t> </a:t>
            </a:r>
            <a:r>
              <a:rPr lang="en-US" dirty="0" err="1" smtClean="0"/>
              <a:t>panitera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mengumumkan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perampasan</a:t>
            </a:r>
            <a:r>
              <a:rPr lang="en-US" dirty="0" smtClean="0"/>
              <a:t> asset.</a:t>
            </a:r>
          </a:p>
          <a:p>
            <a:r>
              <a:rPr lang="en-US" dirty="0" err="1" smtClean="0"/>
              <a:t>Pengumuman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3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berturut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media </a:t>
            </a:r>
            <a:r>
              <a:rPr lang="en-US" dirty="0" err="1" smtClean="0"/>
              <a:t>cetak</a:t>
            </a:r>
            <a:r>
              <a:rPr lang="en-US" dirty="0" smtClean="0"/>
              <a:t>/</a:t>
            </a:r>
            <a:r>
              <a:rPr lang="en-US" dirty="0" err="1" smtClean="0"/>
              <a:t>elektronik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597025"/>
            <a:ext cx="7805058" cy="4351338"/>
          </a:xfrm>
        </p:spPr>
        <p:txBody>
          <a:bodyPr/>
          <a:lstStyle/>
          <a:p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diucapkan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sidang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keberatan</a:t>
            </a:r>
            <a:r>
              <a:rPr lang="en-US" dirty="0" smtClean="0"/>
              <a:t>/</a:t>
            </a:r>
            <a:r>
              <a:rPr lang="en-US" dirty="0" err="1" smtClean="0"/>
              <a:t>perlawanan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Upaya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Hukum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KASASI.</a:t>
            </a:r>
          </a:p>
          <a:p>
            <a:r>
              <a:rPr lang="en-US" dirty="0"/>
              <a:t> </a:t>
            </a:r>
            <a:r>
              <a:rPr lang="en-US" dirty="0" err="1" smtClean="0"/>
              <a:t>Pelaksana</a:t>
            </a:r>
            <a:r>
              <a:rPr lang="en-US" dirty="0" smtClean="0"/>
              <a:t> </a:t>
            </a:r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Jaksa</a:t>
            </a:r>
            <a:r>
              <a:rPr lang="en-US" dirty="0" smtClean="0"/>
              <a:t> </a:t>
            </a:r>
            <a:r>
              <a:rPr lang="en-US" dirty="0" err="1" smtClean="0"/>
              <a:t>Pengacara</a:t>
            </a:r>
            <a:r>
              <a:rPr lang="en-US" dirty="0" smtClean="0"/>
              <a:t> Negara.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812143"/>
            <a:ext cx="3056166" cy="3617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80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Hal-</a:t>
            </a:r>
            <a:r>
              <a:rPr lang="en-US" sz="2800" b="1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hal</a:t>
            </a:r>
            <a:r>
              <a:rPr lang="en-US" sz="28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Penting</a:t>
            </a:r>
            <a:r>
              <a:rPr lang="en-US" sz="28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:</a:t>
            </a:r>
            <a:endParaRPr lang="en-US" sz="28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893" y="2318656"/>
            <a:ext cx="7603671" cy="3825649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tahap</a:t>
            </a:r>
            <a:r>
              <a:rPr lang="en-US" sz="3600" dirty="0" smtClean="0"/>
              <a:t> </a:t>
            </a:r>
            <a:r>
              <a:rPr lang="en-US" sz="3600" dirty="0" err="1" smtClean="0"/>
              <a:t>sebelum</a:t>
            </a:r>
            <a:r>
              <a:rPr lang="en-US" sz="3600" dirty="0" smtClean="0"/>
              <a:t> </a:t>
            </a:r>
            <a:r>
              <a:rPr lang="en-US" sz="3600" dirty="0" err="1" smtClean="0"/>
              <a:t>mengajukan</a:t>
            </a:r>
            <a:r>
              <a:rPr lang="en-US" sz="3600" dirty="0" smtClean="0"/>
              <a:t>/</a:t>
            </a:r>
            <a:r>
              <a:rPr lang="en-US" sz="3600" dirty="0" err="1" smtClean="0"/>
              <a:t>persidangan</a:t>
            </a:r>
            <a:r>
              <a:rPr lang="en-US" sz="3600" dirty="0"/>
              <a:t>,</a:t>
            </a:r>
            <a:r>
              <a:rPr lang="en-US" sz="3600" dirty="0" smtClean="0"/>
              <a:t> </a:t>
            </a:r>
            <a:r>
              <a:rPr lang="en-US" sz="3600" dirty="0" err="1" smtClean="0"/>
              <a:t>persiapan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oleh</a:t>
            </a:r>
            <a:r>
              <a:rPr lang="en-US" sz="3600" dirty="0" smtClean="0"/>
              <a:t> </a:t>
            </a:r>
            <a:r>
              <a:rPr lang="en-US" sz="3600" dirty="0" err="1" smtClean="0"/>
              <a:t>Jaksa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Pengacara</a:t>
            </a:r>
            <a:r>
              <a:rPr lang="en-US" sz="3600" dirty="0" smtClean="0"/>
              <a:t> </a:t>
            </a:r>
            <a:r>
              <a:rPr lang="en-US" sz="3600" dirty="0" err="1" smtClean="0"/>
              <a:t>negara</a:t>
            </a:r>
            <a:r>
              <a:rPr lang="en-US" sz="3600" dirty="0" smtClean="0"/>
              <a:t> </a:t>
            </a:r>
            <a:r>
              <a:rPr lang="en-US" sz="3600" dirty="0" err="1" smtClean="0"/>
              <a:t>sangatlah</a:t>
            </a:r>
            <a:r>
              <a:rPr lang="en-US" sz="3600" dirty="0" smtClean="0"/>
              <a:t>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. </a:t>
            </a:r>
            <a:r>
              <a:rPr lang="en-US" sz="3600" dirty="0" err="1" smtClean="0"/>
              <a:t>Mengingat</a:t>
            </a:r>
            <a:r>
              <a:rPr lang="en-US" sz="3600" dirty="0" smtClean="0"/>
              <a:t> </a:t>
            </a:r>
            <a:r>
              <a:rPr lang="en-US" sz="3600" dirty="0" err="1" smtClean="0"/>
              <a:t>bahwa</a:t>
            </a:r>
            <a:r>
              <a:rPr lang="en-US" sz="3600" dirty="0" smtClean="0"/>
              <a:t> </a:t>
            </a:r>
            <a:r>
              <a:rPr lang="en-US" sz="3600" dirty="0" err="1" smtClean="0"/>
              <a:t>perampasan</a:t>
            </a:r>
            <a:r>
              <a:rPr lang="en-US" sz="3600" dirty="0" smtClean="0"/>
              <a:t> </a:t>
            </a:r>
            <a:r>
              <a:rPr lang="en-US" sz="3600" dirty="0" err="1" smtClean="0"/>
              <a:t>aset</a:t>
            </a:r>
            <a:r>
              <a:rPr lang="en-US" sz="3600" dirty="0" smtClean="0"/>
              <a:t> </a:t>
            </a:r>
            <a:r>
              <a:rPr lang="en-US" sz="3600" dirty="0" err="1" smtClean="0"/>
              <a:t>tindak</a:t>
            </a:r>
            <a:r>
              <a:rPr lang="en-US" sz="3600" dirty="0" smtClean="0"/>
              <a:t> </a:t>
            </a:r>
            <a:r>
              <a:rPr lang="en-US" sz="3600" dirty="0" err="1" smtClean="0"/>
              <a:t>pidana</a:t>
            </a:r>
            <a:r>
              <a:rPr lang="en-US" sz="3600" dirty="0" smtClean="0"/>
              <a:t> </a:t>
            </a: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tindakan</a:t>
            </a:r>
            <a:r>
              <a:rPr lang="en-US" sz="3600" dirty="0" smtClean="0"/>
              <a:t> </a:t>
            </a:r>
            <a:r>
              <a:rPr lang="en-US" sz="3600" dirty="0" err="1" smtClean="0"/>
              <a:t>negara</a:t>
            </a:r>
            <a:r>
              <a:rPr lang="en-US" sz="3600" dirty="0" smtClean="0"/>
              <a:t> </a:t>
            </a:r>
            <a:r>
              <a:rPr lang="en-US" sz="3600" dirty="0" err="1" smtClean="0"/>
              <a:t>melawan</a:t>
            </a:r>
            <a:r>
              <a:rPr lang="en-US" sz="3600" dirty="0" smtClean="0"/>
              <a:t> </a:t>
            </a:r>
            <a:r>
              <a:rPr lang="en-US" sz="3600" dirty="0" err="1" smtClean="0"/>
              <a:t>aset</a:t>
            </a:r>
            <a:r>
              <a:rPr lang="en-US" sz="3600" dirty="0" smtClean="0"/>
              <a:t>. 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</a:rPr>
              <a:t>Pasal</a:t>
            </a:r>
            <a:r>
              <a:rPr lang="en-US" sz="3600" b="1" dirty="0" smtClean="0">
                <a:solidFill>
                  <a:srgbClr val="FF0000"/>
                </a:solidFill>
              </a:rPr>
              <a:t> 2 ). </a:t>
            </a:r>
          </a:p>
        </p:txBody>
      </p:sp>
    </p:spTree>
    <p:extLst>
      <p:ext uri="{BB962C8B-B14F-4D97-AF65-F5344CB8AC3E}">
        <p14:creationId xmlns:p14="http://schemas.microsoft.com/office/powerpoint/2010/main" val="38130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882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Broadway</vt:lpstr>
      <vt:lpstr>Calibri</vt:lpstr>
      <vt:lpstr>Calibri Light</vt:lpstr>
      <vt:lpstr>Office Theme</vt:lpstr>
      <vt:lpstr>MEMAHAMI : RUU PERAMPASAN ASET</vt:lpstr>
      <vt:lpstr>   Pengertian :  </vt:lpstr>
      <vt:lpstr>Ingat !</vt:lpstr>
      <vt:lpstr>Aset Yang dapat Dirampas :</vt:lpstr>
      <vt:lpstr>PowerPoint Presentation</vt:lpstr>
      <vt:lpstr>HUKUM ACARA :</vt:lpstr>
      <vt:lpstr>Pengajuan Permohonan Perampasan Aset :</vt:lpstr>
      <vt:lpstr>PowerPoint Presentation</vt:lpstr>
      <vt:lpstr>Hal-hal Penting :</vt:lpstr>
      <vt:lpstr>PowerPoint Presentation</vt:lpstr>
      <vt:lpstr>PowerPoint Presentation</vt:lpstr>
      <vt:lpstr>Hal Lain Yang dicermati : </vt:lpstr>
      <vt:lpstr>PowerPoint Presentation</vt:lpstr>
      <vt:lpstr>PowerPoint Presentation</vt:lpstr>
      <vt:lpstr>6. Pasal 19 </vt:lpstr>
      <vt:lpstr>7. Pasal 51 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Catatan Untuk : PERAMPASAN ASSET</dc:title>
  <dc:creator>Windows User</dc:creator>
  <cp:lastModifiedBy>Windows User</cp:lastModifiedBy>
  <cp:revision>49</cp:revision>
  <dcterms:created xsi:type="dcterms:W3CDTF">2023-05-02T09:49:28Z</dcterms:created>
  <dcterms:modified xsi:type="dcterms:W3CDTF">2023-06-02T03:43:40Z</dcterms:modified>
</cp:coreProperties>
</file>