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56" r:id="rId2"/>
    <p:sldId id="258" r:id="rId3"/>
    <p:sldId id="270" r:id="rId4"/>
    <p:sldId id="271" r:id="rId5"/>
    <p:sldId id="272" r:id="rId6"/>
    <p:sldId id="259" r:id="rId7"/>
    <p:sldId id="273" r:id="rId8"/>
    <p:sldId id="274" r:id="rId9"/>
    <p:sldId id="267" r:id="rId10"/>
    <p:sldId id="279" r:id="rId11"/>
    <p:sldId id="276" r:id="rId12"/>
    <p:sldId id="277" r:id="rId13"/>
    <p:sldId id="278" r:id="rId14"/>
    <p:sldId id="281" r:id="rId15"/>
    <p:sldId id="263" r:id="rId16"/>
    <p:sldId id="264" r:id="rId17"/>
    <p:sldId id="265" r:id="rId18"/>
    <p:sldId id="266" r:id="rId19"/>
    <p:sldId id="280" r:id="rId20"/>
    <p:sldId id="268" r:id="rId21"/>
    <p:sldId id="26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>
        <p:scale>
          <a:sx n="96" d="100"/>
          <a:sy n="96" d="100"/>
        </p:scale>
        <p:origin x="-134" y="-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ABCEB2-25EE-44F7-AAC5-28D15E09C130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FF528EF-7AAE-416F-89BE-0A5F4D4A6893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 dirty="0" smtClean="0"/>
            <a:t>1</a:t>
          </a:r>
          <a:endParaRPr lang="en-US" dirty="0"/>
        </a:p>
      </dgm:t>
    </dgm:pt>
    <dgm:pt modelId="{8B0331DD-FDCC-406E-8E71-0DBAF6929C03}" type="parTrans" cxnId="{C8ED407F-235D-485E-A146-4BA4A6C5C997}">
      <dgm:prSet/>
      <dgm:spPr/>
      <dgm:t>
        <a:bodyPr/>
        <a:lstStyle/>
        <a:p>
          <a:endParaRPr lang="en-US"/>
        </a:p>
      </dgm:t>
    </dgm:pt>
    <dgm:pt modelId="{D6F13116-E1AA-4866-8097-9905A6192D3A}" type="sibTrans" cxnId="{C8ED407F-235D-485E-A146-4BA4A6C5C997}">
      <dgm:prSet/>
      <dgm:spPr/>
      <dgm:t>
        <a:bodyPr/>
        <a:lstStyle/>
        <a:p>
          <a:endParaRPr lang="en-US"/>
        </a:p>
      </dgm:t>
    </dgm:pt>
    <dgm:pt modelId="{16202873-5DE2-4384-B460-587AA5914CC9}">
      <dgm:prSet phldrT="[Text]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dirty="0" smtClean="0"/>
            <a:t>1. </a:t>
          </a:r>
          <a:r>
            <a:rPr lang="en-US" dirty="0" err="1" smtClean="0"/>
            <a:t>Zona</a:t>
          </a:r>
          <a:r>
            <a:rPr lang="en-US" dirty="0" smtClean="0"/>
            <a:t> </a:t>
          </a:r>
          <a:r>
            <a:rPr lang="en-US" dirty="0" err="1" smtClean="0"/>
            <a:t>maritim</a:t>
          </a:r>
          <a:r>
            <a:rPr lang="en-US" dirty="0" smtClean="0"/>
            <a:t> </a:t>
          </a:r>
          <a:r>
            <a:rPr lang="en-US" b="1" dirty="0" err="1" smtClean="0"/>
            <a:t>dibawah</a:t>
          </a:r>
          <a:r>
            <a:rPr lang="en-US" b="1" dirty="0" smtClean="0"/>
            <a:t> </a:t>
          </a:r>
          <a:r>
            <a:rPr lang="en-US" b="1" dirty="0" err="1" smtClean="0"/>
            <a:t>yurisdiksi</a:t>
          </a:r>
          <a:r>
            <a:rPr lang="en-US" b="1" dirty="0" smtClean="0"/>
            <a:t> </a:t>
          </a:r>
          <a:r>
            <a:rPr lang="en-US" b="1" dirty="0" err="1" smtClean="0"/>
            <a:t>nasional</a:t>
          </a:r>
          <a:r>
            <a:rPr lang="en-US" b="1" dirty="0" smtClean="0"/>
            <a:t> </a:t>
          </a:r>
          <a:endParaRPr lang="en-US" b="1" dirty="0"/>
        </a:p>
      </dgm:t>
    </dgm:pt>
    <dgm:pt modelId="{E5B5B04A-0EFC-4993-B9A2-88273080028C}" type="parTrans" cxnId="{6627D3D6-635C-407A-A9B6-C402C15D0684}">
      <dgm:prSet/>
      <dgm:spPr/>
      <dgm:t>
        <a:bodyPr/>
        <a:lstStyle/>
        <a:p>
          <a:endParaRPr lang="en-US"/>
        </a:p>
      </dgm:t>
    </dgm:pt>
    <dgm:pt modelId="{DD5AB7B1-7CCF-452D-B5FF-75A3C06EB555}" type="sibTrans" cxnId="{6627D3D6-635C-407A-A9B6-C402C15D0684}">
      <dgm:prSet/>
      <dgm:spPr/>
      <dgm:t>
        <a:bodyPr/>
        <a:lstStyle/>
        <a:p>
          <a:endParaRPr lang="en-US"/>
        </a:p>
      </dgm:t>
    </dgm:pt>
    <dgm:pt modelId="{1A7B9624-8679-490E-9C45-8F330C57A4E2}">
      <dgm:prSet phldrT="[Text]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dirty="0" err="1" smtClean="0"/>
            <a:t>Perairan</a:t>
          </a:r>
          <a:r>
            <a:rPr lang="en-US" dirty="0" smtClean="0"/>
            <a:t> </a:t>
          </a:r>
          <a:r>
            <a:rPr lang="en-US" dirty="0" err="1" smtClean="0"/>
            <a:t>pedalaman</a:t>
          </a:r>
          <a:r>
            <a:rPr lang="en-US" dirty="0" smtClean="0"/>
            <a:t>, </a:t>
          </a:r>
          <a:endParaRPr lang="en-US" dirty="0"/>
        </a:p>
      </dgm:t>
    </dgm:pt>
    <dgm:pt modelId="{DD2226C0-2BF1-40BF-A8B2-474EA571242D}" type="parTrans" cxnId="{2114A244-F065-4910-80F1-3B3E5AF17716}">
      <dgm:prSet/>
      <dgm:spPr/>
      <dgm:t>
        <a:bodyPr/>
        <a:lstStyle/>
        <a:p>
          <a:endParaRPr lang="en-US"/>
        </a:p>
      </dgm:t>
    </dgm:pt>
    <dgm:pt modelId="{54800988-1837-472F-9B23-00457D6E0818}" type="sibTrans" cxnId="{2114A244-F065-4910-80F1-3B3E5AF17716}">
      <dgm:prSet/>
      <dgm:spPr/>
      <dgm:t>
        <a:bodyPr/>
        <a:lstStyle/>
        <a:p>
          <a:endParaRPr lang="en-US"/>
        </a:p>
      </dgm:t>
    </dgm:pt>
    <dgm:pt modelId="{1320D480-9C9F-4DAF-9391-BC3CF33F81BF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 dirty="0" smtClean="0"/>
            <a:t>2</a:t>
          </a:r>
          <a:endParaRPr lang="en-US" dirty="0"/>
        </a:p>
      </dgm:t>
    </dgm:pt>
    <dgm:pt modelId="{9A0D28A8-6DCD-479D-8E6D-7E7122EF61B9}" type="parTrans" cxnId="{4B00A666-7A80-4902-917A-1E3ADE7C0D92}">
      <dgm:prSet/>
      <dgm:spPr/>
      <dgm:t>
        <a:bodyPr/>
        <a:lstStyle/>
        <a:p>
          <a:endParaRPr lang="en-US"/>
        </a:p>
      </dgm:t>
    </dgm:pt>
    <dgm:pt modelId="{1BE1E4CD-0337-48F7-AC2A-5F8B3BBC8134}" type="sibTrans" cxnId="{4B00A666-7A80-4902-917A-1E3ADE7C0D92}">
      <dgm:prSet/>
      <dgm:spPr/>
      <dgm:t>
        <a:bodyPr/>
        <a:lstStyle/>
        <a:p>
          <a:endParaRPr lang="en-US"/>
        </a:p>
      </dgm:t>
    </dgm:pt>
    <dgm:pt modelId="{2109A271-1E58-4A39-A650-3DB2F25CB909}">
      <dgm:prSet phldrT="[Text]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dirty="0" smtClean="0"/>
            <a:t>2. </a:t>
          </a:r>
          <a:r>
            <a:rPr lang="en-US" dirty="0" err="1" smtClean="0">
              <a:solidFill>
                <a:schemeClr val="accent4"/>
              </a:solidFill>
            </a:rPr>
            <a:t>Zona</a:t>
          </a:r>
          <a:r>
            <a:rPr lang="en-US" dirty="0" smtClean="0">
              <a:solidFill>
                <a:schemeClr val="accent4"/>
              </a:solidFill>
            </a:rPr>
            <a:t> </a:t>
          </a:r>
          <a:r>
            <a:rPr lang="en-US" dirty="0" err="1" smtClean="0">
              <a:solidFill>
                <a:schemeClr val="accent4"/>
              </a:solidFill>
            </a:rPr>
            <a:t>dengan</a:t>
          </a:r>
          <a:r>
            <a:rPr lang="en-US" dirty="0" smtClean="0">
              <a:solidFill>
                <a:schemeClr val="accent4"/>
              </a:solidFill>
            </a:rPr>
            <a:t> </a:t>
          </a:r>
          <a:r>
            <a:rPr lang="en-US" dirty="0" err="1" smtClean="0">
              <a:solidFill>
                <a:schemeClr val="accent4"/>
              </a:solidFill>
            </a:rPr>
            <a:t>yurisdiksi</a:t>
          </a:r>
          <a:r>
            <a:rPr lang="en-US" dirty="0" smtClean="0">
              <a:solidFill>
                <a:schemeClr val="accent4"/>
              </a:solidFill>
            </a:rPr>
            <a:t> </a:t>
          </a:r>
          <a:r>
            <a:rPr lang="en-US" dirty="0" err="1" smtClean="0">
              <a:solidFill>
                <a:schemeClr val="accent4"/>
              </a:solidFill>
            </a:rPr>
            <a:t>khusus</a:t>
          </a:r>
          <a:r>
            <a:rPr lang="en-US" dirty="0" smtClean="0">
              <a:solidFill>
                <a:schemeClr val="accent4"/>
              </a:solidFill>
            </a:rPr>
            <a:t> </a:t>
          </a:r>
          <a:r>
            <a:rPr lang="en-US" dirty="0" err="1" smtClean="0">
              <a:solidFill>
                <a:schemeClr val="accent4"/>
              </a:solidFill>
            </a:rPr>
            <a:t>negara</a:t>
          </a:r>
          <a:r>
            <a:rPr lang="en-US" dirty="0" smtClean="0">
              <a:solidFill>
                <a:schemeClr val="accent4"/>
              </a:solidFill>
            </a:rPr>
            <a:t> </a:t>
          </a:r>
          <a:r>
            <a:rPr lang="en-US" dirty="0" err="1" smtClean="0">
              <a:solidFill>
                <a:schemeClr val="accent4"/>
              </a:solidFill>
            </a:rPr>
            <a:t>pantai</a:t>
          </a:r>
          <a:r>
            <a:rPr lang="en-US" dirty="0" smtClean="0">
              <a:solidFill>
                <a:schemeClr val="accent4"/>
              </a:solidFill>
            </a:rPr>
            <a:t> </a:t>
          </a:r>
          <a:r>
            <a:rPr lang="en-US" dirty="0" err="1" smtClean="0">
              <a:solidFill>
                <a:schemeClr val="accent4"/>
              </a:solidFill>
            </a:rPr>
            <a:t>dan</a:t>
          </a:r>
          <a:r>
            <a:rPr lang="en-US" dirty="0" smtClean="0">
              <a:solidFill>
                <a:schemeClr val="accent4"/>
              </a:solidFill>
            </a:rPr>
            <a:t> </a:t>
          </a:r>
          <a:r>
            <a:rPr lang="en-US" dirty="0" err="1" smtClean="0">
              <a:solidFill>
                <a:schemeClr val="accent4"/>
              </a:solidFill>
            </a:rPr>
            <a:t>terbatas</a:t>
          </a:r>
          <a:endParaRPr lang="en-US" dirty="0">
            <a:solidFill>
              <a:schemeClr val="accent4"/>
            </a:solidFill>
          </a:endParaRPr>
        </a:p>
      </dgm:t>
    </dgm:pt>
    <dgm:pt modelId="{5DCA0EF7-7006-4496-92DF-4268EE3AC6E7}" type="parTrans" cxnId="{B45B848D-43B1-4072-B184-B20794D63DCF}">
      <dgm:prSet/>
      <dgm:spPr/>
      <dgm:t>
        <a:bodyPr/>
        <a:lstStyle/>
        <a:p>
          <a:endParaRPr lang="en-US"/>
        </a:p>
      </dgm:t>
    </dgm:pt>
    <dgm:pt modelId="{9E7C491C-7FF6-4486-80D7-146C9DD39095}" type="sibTrans" cxnId="{B45B848D-43B1-4072-B184-B20794D63DCF}">
      <dgm:prSet/>
      <dgm:spPr/>
      <dgm:t>
        <a:bodyPr/>
        <a:lstStyle/>
        <a:p>
          <a:endParaRPr lang="en-US"/>
        </a:p>
      </dgm:t>
    </dgm:pt>
    <dgm:pt modelId="{BA70F61C-672C-456F-9CCE-E6666384F950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 dirty="0" smtClean="0"/>
            <a:t>3</a:t>
          </a:r>
        </a:p>
        <a:p>
          <a:endParaRPr lang="en-US" dirty="0"/>
        </a:p>
      </dgm:t>
    </dgm:pt>
    <dgm:pt modelId="{D6E0926A-6E30-411B-B6FE-627F1DFEFFC4}" type="parTrans" cxnId="{80BC166D-4781-42DB-B1BA-2D479CE08E73}">
      <dgm:prSet/>
      <dgm:spPr/>
      <dgm:t>
        <a:bodyPr/>
        <a:lstStyle/>
        <a:p>
          <a:endParaRPr lang="en-US"/>
        </a:p>
      </dgm:t>
    </dgm:pt>
    <dgm:pt modelId="{73365D7F-B9FA-40D7-8F95-709014DD7C21}" type="sibTrans" cxnId="{80BC166D-4781-42DB-B1BA-2D479CE08E73}">
      <dgm:prSet/>
      <dgm:spPr/>
      <dgm:t>
        <a:bodyPr/>
        <a:lstStyle/>
        <a:p>
          <a:endParaRPr lang="en-US"/>
        </a:p>
      </dgm:t>
    </dgm:pt>
    <dgm:pt modelId="{90ADB442-2313-4183-A674-CBD0C1095310}">
      <dgm:prSet phldrT="[Text]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dirty="0" err="1" smtClean="0"/>
            <a:t>Zona</a:t>
          </a:r>
          <a:r>
            <a:rPr lang="en-US" dirty="0" smtClean="0"/>
            <a:t> </a:t>
          </a:r>
          <a:r>
            <a:rPr lang="en-US" dirty="0" err="1" smtClean="0"/>
            <a:t>maritim</a:t>
          </a:r>
          <a:r>
            <a:rPr lang="en-US" dirty="0" smtClean="0"/>
            <a:t> yang status </a:t>
          </a:r>
          <a:r>
            <a:rPr lang="en-US" dirty="0" err="1" smtClean="0"/>
            <a:t>hukumnya</a:t>
          </a:r>
          <a:r>
            <a:rPr lang="en-US" dirty="0" smtClean="0"/>
            <a:t> </a:t>
          </a:r>
          <a:r>
            <a:rPr lang="en-US" dirty="0" err="1" smtClean="0"/>
            <a:t>eksklusif</a:t>
          </a:r>
          <a:r>
            <a:rPr lang="en-US" dirty="0" smtClean="0"/>
            <a:t> </a:t>
          </a:r>
          <a:r>
            <a:rPr lang="en-US" dirty="0" err="1" smtClean="0"/>
            <a:t>untuk</a:t>
          </a:r>
          <a:r>
            <a:rPr lang="en-US" dirty="0" smtClean="0"/>
            <a:t> </a:t>
          </a:r>
          <a:r>
            <a:rPr lang="en-US" dirty="0" err="1" smtClean="0"/>
            <a:t>memanfaatkan</a:t>
          </a:r>
          <a:r>
            <a:rPr lang="en-US" dirty="0" smtClean="0"/>
            <a:t> </a:t>
          </a:r>
          <a:r>
            <a:rPr lang="en-US" dirty="0" err="1" smtClean="0"/>
            <a:t>sumberdaya</a:t>
          </a:r>
          <a:r>
            <a:rPr lang="en-US" dirty="0" smtClean="0"/>
            <a:t> </a:t>
          </a:r>
          <a:r>
            <a:rPr lang="en-US" dirty="0" err="1" smtClean="0"/>
            <a:t>alamnya</a:t>
          </a:r>
          <a:r>
            <a:rPr lang="en-US" dirty="0" smtClean="0"/>
            <a:t>:</a:t>
          </a:r>
          <a:endParaRPr lang="en-US" dirty="0"/>
        </a:p>
      </dgm:t>
    </dgm:pt>
    <dgm:pt modelId="{0BD4F207-43D9-466F-9A14-6B1CFCD7D8CE}" type="parTrans" cxnId="{0B6E7A9D-0154-4A7F-9A58-BAC33EB36890}">
      <dgm:prSet/>
      <dgm:spPr/>
      <dgm:t>
        <a:bodyPr/>
        <a:lstStyle/>
        <a:p>
          <a:endParaRPr lang="en-US"/>
        </a:p>
      </dgm:t>
    </dgm:pt>
    <dgm:pt modelId="{E97DBED1-A61F-4A82-8271-39E1B37F403C}" type="sibTrans" cxnId="{0B6E7A9D-0154-4A7F-9A58-BAC33EB36890}">
      <dgm:prSet/>
      <dgm:spPr/>
      <dgm:t>
        <a:bodyPr/>
        <a:lstStyle/>
        <a:p>
          <a:endParaRPr lang="en-US"/>
        </a:p>
      </dgm:t>
    </dgm:pt>
    <dgm:pt modelId="{51524EAA-0534-4B75-8524-8CC7DEAAD7CA}">
      <dgm:prSet phldrT="[Text]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dirty="0" err="1" smtClean="0"/>
            <a:t>perairan</a:t>
          </a:r>
          <a:r>
            <a:rPr lang="en-US" dirty="0" smtClean="0"/>
            <a:t> </a:t>
          </a:r>
          <a:r>
            <a:rPr lang="en-US" dirty="0" err="1" smtClean="0"/>
            <a:t>kepulauan</a:t>
          </a:r>
          <a:r>
            <a:rPr lang="en-US" dirty="0" smtClean="0"/>
            <a:t> </a:t>
          </a:r>
          <a:r>
            <a:rPr lang="en-US" dirty="0" err="1" smtClean="0"/>
            <a:t>dan</a:t>
          </a:r>
          <a:endParaRPr lang="en-US" dirty="0"/>
        </a:p>
      </dgm:t>
    </dgm:pt>
    <dgm:pt modelId="{265D0372-A493-46AB-98ED-E616B4F1D9FA}" type="parTrans" cxnId="{126EDD74-F01B-403F-9290-5BDCE97356E3}">
      <dgm:prSet/>
      <dgm:spPr/>
      <dgm:t>
        <a:bodyPr/>
        <a:lstStyle/>
        <a:p>
          <a:endParaRPr lang="en-US"/>
        </a:p>
      </dgm:t>
    </dgm:pt>
    <dgm:pt modelId="{7673BE37-D3B2-4DB1-8DF3-E148C6CD6377}" type="sibTrans" cxnId="{126EDD74-F01B-403F-9290-5BDCE97356E3}">
      <dgm:prSet/>
      <dgm:spPr/>
      <dgm:t>
        <a:bodyPr/>
        <a:lstStyle/>
        <a:p>
          <a:endParaRPr lang="en-US"/>
        </a:p>
      </dgm:t>
    </dgm:pt>
    <dgm:pt modelId="{8F093097-0660-41F2-8563-06B751B558B1}">
      <dgm:prSet phldrT="[Text]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dirty="0" err="1" smtClean="0"/>
            <a:t>laut</a:t>
          </a:r>
          <a:r>
            <a:rPr lang="en-US" dirty="0" smtClean="0"/>
            <a:t> </a:t>
          </a:r>
          <a:r>
            <a:rPr lang="en-US" dirty="0" err="1" smtClean="0"/>
            <a:t>teritorial</a:t>
          </a:r>
          <a:r>
            <a:rPr lang="en-US" dirty="0" smtClean="0"/>
            <a:t> </a:t>
          </a:r>
          <a:endParaRPr lang="en-US" dirty="0"/>
        </a:p>
      </dgm:t>
    </dgm:pt>
    <dgm:pt modelId="{E366AD81-9CAB-47FF-9073-6CE14AD501CE}" type="parTrans" cxnId="{B8281771-FEFB-46D5-9930-8B5D53210FB9}">
      <dgm:prSet/>
      <dgm:spPr/>
      <dgm:t>
        <a:bodyPr/>
        <a:lstStyle/>
        <a:p>
          <a:endParaRPr lang="en-US"/>
        </a:p>
      </dgm:t>
    </dgm:pt>
    <dgm:pt modelId="{3B638FD8-4AAE-4AAB-A114-087282F3D92A}" type="sibTrans" cxnId="{B8281771-FEFB-46D5-9930-8B5D53210FB9}">
      <dgm:prSet/>
      <dgm:spPr/>
      <dgm:t>
        <a:bodyPr/>
        <a:lstStyle/>
        <a:p>
          <a:endParaRPr lang="en-US"/>
        </a:p>
      </dgm:t>
    </dgm:pt>
    <dgm:pt modelId="{951DB0FB-9DBA-442F-8A3C-D90B82DFC82D}">
      <dgm:prSet phldrT="[Text]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dirty="0" smtClean="0"/>
            <a:t>(</a:t>
          </a:r>
          <a:r>
            <a:rPr lang="en-US" dirty="0" err="1" smtClean="0"/>
            <a:t>zona</a:t>
          </a:r>
          <a:r>
            <a:rPr lang="en-US" dirty="0" smtClean="0"/>
            <a:t> </a:t>
          </a:r>
          <a:r>
            <a:rPr lang="en-US" dirty="0" err="1" smtClean="0"/>
            <a:t>tambahan</a:t>
          </a:r>
          <a:r>
            <a:rPr lang="en-US" dirty="0" smtClean="0"/>
            <a:t>) </a:t>
          </a:r>
          <a:r>
            <a:rPr lang="en-US" dirty="0" err="1" smtClean="0"/>
            <a:t>Contigoius</a:t>
          </a:r>
          <a:r>
            <a:rPr lang="en-US" dirty="0" smtClean="0"/>
            <a:t> zone)</a:t>
          </a:r>
          <a:endParaRPr lang="en-US" dirty="0"/>
        </a:p>
      </dgm:t>
    </dgm:pt>
    <dgm:pt modelId="{9B8F9D8E-4F80-4E07-97BE-FC14E2C682F3}" type="parTrans" cxnId="{06DBABF8-388E-4966-968C-53B11960F920}">
      <dgm:prSet/>
      <dgm:spPr/>
      <dgm:t>
        <a:bodyPr/>
        <a:lstStyle/>
        <a:p>
          <a:endParaRPr lang="en-US"/>
        </a:p>
      </dgm:t>
    </dgm:pt>
    <dgm:pt modelId="{24A7F703-836B-4B5C-BBF6-CAE573484CF3}" type="sibTrans" cxnId="{06DBABF8-388E-4966-968C-53B11960F920}">
      <dgm:prSet/>
      <dgm:spPr/>
      <dgm:t>
        <a:bodyPr/>
        <a:lstStyle/>
        <a:p>
          <a:endParaRPr lang="en-US"/>
        </a:p>
      </dgm:t>
    </dgm:pt>
    <dgm:pt modelId="{85EA7A29-E94C-47FD-91C5-B1135FF52CF4}">
      <dgm:prSet phldrT="[Text]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endParaRPr lang="en-US" dirty="0"/>
        </a:p>
      </dgm:t>
    </dgm:pt>
    <dgm:pt modelId="{01C2D21B-6741-4D2A-B955-640D1DA1C3D3}" type="parTrans" cxnId="{8462C06D-867E-4F7C-AA1E-032CC2FE0456}">
      <dgm:prSet/>
      <dgm:spPr/>
      <dgm:t>
        <a:bodyPr/>
        <a:lstStyle/>
        <a:p>
          <a:endParaRPr lang="en-US"/>
        </a:p>
      </dgm:t>
    </dgm:pt>
    <dgm:pt modelId="{B73C15FE-83BD-45A3-9154-A4EA0DA3CEC9}" type="sibTrans" cxnId="{8462C06D-867E-4F7C-AA1E-032CC2FE0456}">
      <dgm:prSet/>
      <dgm:spPr/>
      <dgm:t>
        <a:bodyPr/>
        <a:lstStyle/>
        <a:p>
          <a:endParaRPr lang="en-US"/>
        </a:p>
      </dgm:t>
    </dgm:pt>
    <dgm:pt modelId="{FF552ED1-F4A6-4CB2-87F2-68D0B414403B}">
      <dgm:prSet phldrT="[Text]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dirty="0" smtClean="0"/>
            <a:t>ZEE </a:t>
          </a:r>
          <a:r>
            <a:rPr lang="en-US" dirty="0" err="1" smtClean="0"/>
            <a:t>dan</a:t>
          </a:r>
          <a:endParaRPr lang="en-US" dirty="0"/>
        </a:p>
      </dgm:t>
    </dgm:pt>
    <dgm:pt modelId="{DFB5103A-6D0F-438A-BC1D-3DD8C785A823}" type="sibTrans" cxnId="{01DDBE51-7841-4234-B6BD-F67AA3AF4B92}">
      <dgm:prSet/>
      <dgm:spPr/>
      <dgm:t>
        <a:bodyPr/>
        <a:lstStyle/>
        <a:p>
          <a:endParaRPr lang="en-US"/>
        </a:p>
      </dgm:t>
    </dgm:pt>
    <dgm:pt modelId="{BE4E0097-E083-4419-858C-67DB98BE1E98}" type="parTrans" cxnId="{01DDBE51-7841-4234-B6BD-F67AA3AF4B92}">
      <dgm:prSet/>
      <dgm:spPr/>
      <dgm:t>
        <a:bodyPr/>
        <a:lstStyle/>
        <a:p>
          <a:endParaRPr lang="en-US"/>
        </a:p>
      </dgm:t>
    </dgm:pt>
    <dgm:pt modelId="{918A7699-44C4-449D-9827-666C7D8B2E2B}">
      <dgm:prSet phldrT="[Text]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dirty="0" err="1" smtClean="0"/>
            <a:t>landas</a:t>
          </a:r>
          <a:r>
            <a:rPr lang="en-US" dirty="0" smtClean="0"/>
            <a:t> </a:t>
          </a:r>
          <a:r>
            <a:rPr lang="en-US" dirty="0" err="1" smtClean="0"/>
            <a:t>kontinen</a:t>
          </a:r>
          <a:r>
            <a:rPr lang="en-US" dirty="0" smtClean="0"/>
            <a:t>   https://www.big.go.id/content/siaran-pers/indonesia-berpotensi-perluas-landas-kontinen-setara-1,5-kali-pulau-sumatra</a:t>
          </a:r>
          <a:endParaRPr lang="en-US" dirty="0"/>
        </a:p>
      </dgm:t>
    </dgm:pt>
    <dgm:pt modelId="{67B982F7-E095-423A-929A-74CB7922C8CD}" type="sibTrans" cxnId="{A24C853F-3DEC-45D8-AE81-914A7DD06F5C}">
      <dgm:prSet/>
      <dgm:spPr/>
      <dgm:t>
        <a:bodyPr/>
        <a:lstStyle/>
        <a:p>
          <a:endParaRPr lang="en-US"/>
        </a:p>
      </dgm:t>
    </dgm:pt>
    <dgm:pt modelId="{6BFABBBB-DE62-48CB-BA16-9A0ABD75EE46}" type="parTrans" cxnId="{A24C853F-3DEC-45D8-AE81-914A7DD06F5C}">
      <dgm:prSet/>
      <dgm:spPr/>
      <dgm:t>
        <a:bodyPr/>
        <a:lstStyle/>
        <a:p>
          <a:endParaRPr lang="en-US"/>
        </a:p>
      </dgm:t>
    </dgm:pt>
    <dgm:pt modelId="{3D0CA6C0-2FD1-4AD9-9A8E-0B78411C5D72}" type="pres">
      <dgm:prSet presAssocID="{39ABCEB2-25EE-44F7-AAC5-28D15E09C13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DB2ACB8-5E3F-4179-8F2F-4579ED11B83A}" type="pres">
      <dgm:prSet presAssocID="{FFF528EF-7AAE-416F-89BE-0A5F4D4A6893}" presName="composite" presStyleCnt="0"/>
      <dgm:spPr/>
    </dgm:pt>
    <dgm:pt modelId="{52455F67-6545-4496-BAE3-D42B72E6DE95}" type="pres">
      <dgm:prSet presAssocID="{FFF528EF-7AAE-416F-89BE-0A5F4D4A6893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53796A-15E0-4830-A933-B8CEAB860783}" type="pres">
      <dgm:prSet presAssocID="{FFF528EF-7AAE-416F-89BE-0A5F4D4A6893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F08E48-8193-41A7-8E65-3E4B716C2365}" type="pres">
      <dgm:prSet presAssocID="{D6F13116-E1AA-4866-8097-9905A6192D3A}" presName="sp" presStyleCnt="0"/>
      <dgm:spPr/>
    </dgm:pt>
    <dgm:pt modelId="{E9DAE78B-4E21-4C7A-A665-5354F7C65F3C}" type="pres">
      <dgm:prSet presAssocID="{1320D480-9C9F-4DAF-9391-BC3CF33F81BF}" presName="composite" presStyleCnt="0"/>
      <dgm:spPr/>
    </dgm:pt>
    <dgm:pt modelId="{F37F6C6F-B801-4254-A605-91255E7F8827}" type="pres">
      <dgm:prSet presAssocID="{1320D480-9C9F-4DAF-9391-BC3CF33F81BF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B7F07F-55BF-4C4E-A6C4-4D1F25298F5E}" type="pres">
      <dgm:prSet presAssocID="{1320D480-9C9F-4DAF-9391-BC3CF33F81BF}" presName="descendantText" presStyleLbl="alignAcc1" presStyleIdx="1" presStyleCnt="3" custLinFactNeighborY="-34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0F2665-D1E9-4FD9-9914-1FA63C3CB0F7}" type="pres">
      <dgm:prSet presAssocID="{1BE1E4CD-0337-48F7-AC2A-5F8B3BBC8134}" presName="sp" presStyleCnt="0"/>
      <dgm:spPr/>
    </dgm:pt>
    <dgm:pt modelId="{90CD189F-5B65-4FFB-B152-CD654B862070}" type="pres">
      <dgm:prSet presAssocID="{BA70F61C-672C-456F-9CCE-E6666384F950}" presName="composite" presStyleCnt="0"/>
      <dgm:spPr/>
    </dgm:pt>
    <dgm:pt modelId="{AA53F989-0E9E-4EC3-963F-8700BFD503E0}" type="pres">
      <dgm:prSet presAssocID="{BA70F61C-672C-456F-9CCE-E6666384F950}" presName="parentText" presStyleLbl="alignNode1" presStyleIdx="2" presStyleCnt="3" custLinFactNeighborX="1917" custLinFactNeighborY="-89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2EF3B0-BA96-401A-9682-AB4B98FFC893}" type="pres">
      <dgm:prSet presAssocID="{BA70F61C-672C-456F-9CCE-E6666384F950}" presName="descendantText" presStyleLbl="alignAcc1" presStyleIdx="2" presStyleCnt="3" custScaleY="1562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8281771-FEFB-46D5-9930-8B5D53210FB9}" srcId="{FFF528EF-7AAE-416F-89BE-0A5F4D4A6893}" destId="{8F093097-0660-41F2-8563-06B751B558B1}" srcOrd="3" destOrd="0" parTransId="{E366AD81-9CAB-47FF-9073-6CE14AD501CE}" sibTransId="{3B638FD8-4AAE-4AAB-A114-087282F3D92A}"/>
    <dgm:cxn modelId="{06DBABF8-388E-4966-968C-53B11960F920}" srcId="{1320D480-9C9F-4DAF-9391-BC3CF33F81BF}" destId="{951DB0FB-9DBA-442F-8A3C-D90B82DFC82D}" srcOrd="1" destOrd="0" parTransId="{9B8F9D8E-4F80-4E07-97BE-FC14E2C682F3}" sibTransId="{24A7F703-836B-4B5C-BBF6-CAE573484CF3}"/>
    <dgm:cxn modelId="{F3DD5824-38B9-4050-860F-83C4447F0060}" type="presOf" srcId="{16202873-5DE2-4384-B460-587AA5914CC9}" destId="{BF53796A-15E0-4830-A933-B8CEAB860783}" srcOrd="0" destOrd="0" presId="urn:microsoft.com/office/officeart/2005/8/layout/chevron2"/>
    <dgm:cxn modelId="{DA40E006-DC38-4257-9FE8-FF0D5E11349F}" type="presOf" srcId="{39ABCEB2-25EE-44F7-AAC5-28D15E09C130}" destId="{3D0CA6C0-2FD1-4AD9-9A8E-0B78411C5D72}" srcOrd="0" destOrd="0" presId="urn:microsoft.com/office/officeart/2005/8/layout/chevron2"/>
    <dgm:cxn modelId="{B45B848D-43B1-4072-B184-B20794D63DCF}" srcId="{1320D480-9C9F-4DAF-9391-BC3CF33F81BF}" destId="{2109A271-1E58-4A39-A650-3DB2F25CB909}" srcOrd="0" destOrd="0" parTransId="{5DCA0EF7-7006-4496-92DF-4268EE3AC6E7}" sibTransId="{9E7C491C-7FF6-4486-80D7-146C9DD39095}"/>
    <dgm:cxn modelId="{8462C06D-867E-4F7C-AA1E-032CC2FE0456}" srcId="{BA70F61C-672C-456F-9CCE-E6666384F950}" destId="{85EA7A29-E94C-47FD-91C5-B1135FF52CF4}" srcOrd="1" destOrd="0" parTransId="{01C2D21B-6741-4D2A-B955-640D1DA1C3D3}" sibTransId="{B73C15FE-83BD-45A3-9154-A4EA0DA3CEC9}"/>
    <dgm:cxn modelId="{0B6E7A9D-0154-4A7F-9A58-BAC33EB36890}" srcId="{BA70F61C-672C-456F-9CCE-E6666384F950}" destId="{90ADB442-2313-4183-A674-CBD0C1095310}" srcOrd="0" destOrd="0" parTransId="{0BD4F207-43D9-466F-9A14-6B1CFCD7D8CE}" sibTransId="{E97DBED1-A61F-4A82-8271-39E1B37F403C}"/>
    <dgm:cxn modelId="{80BC166D-4781-42DB-B1BA-2D479CE08E73}" srcId="{39ABCEB2-25EE-44F7-AAC5-28D15E09C130}" destId="{BA70F61C-672C-456F-9CCE-E6666384F950}" srcOrd="2" destOrd="0" parTransId="{D6E0926A-6E30-411B-B6FE-627F1DFEFFC4}" sibTransId="{73365D7F-B9FA-40D7-8F95-709014DD7C21}"/>
    <dgm:cxn modelId="{A24C853F-3DEC-45D8-AE81-914A7DD06F5C}" srcId="{BA70F61C-672C-456F-9CCE-E6666384F950}" destId="{918A7699-44C4-449D-9827-666C7D8B2E2B}" srcOrd="3" destOrd="0" parTransId="{6BFABBBB-DE62-48CB-BA16-9A0ABD75EE46}" sibTransId="{67B982F7-E095-423A-929A-74CB7922C8CD}"/>
    <dgm:cxn modelId="{126EDD74-F01B-403F-9290-5BDCE97356E3}" srcId="{FFF528EF-7AAE-416F-89BE-0A5F4D4A6893}" destId="{51524EAA-0534-4B75-8524-8CC7DEAAD7CA}" srcOrd="2" destOrd="0" parTransId="{265D0372-A493-46AB-98ED-E616B4F1D9FA}" sibTransId="{7673BE37-D3B2-4DB1-8DF3-E148C6CD6377}"/>
    <dgm:cxn modelId="{9C8E2F11-5A60-4CE8-8161-CA6423F1BE0D}" type="presOf" srcId="{2109A271-1E58-4A39-A650-3DB2F25CB909}" destId="{D9B7F07F-55BF-4C4E-A6C4-4D1F25298F5E}" srcOrd="0" destOrd="0" presId="urn:microsoft.com/office/officeart/2005/8/layout/chevron2"/>
    <dgm:cxn modelId="{01DDBE51-7841-4234-B6BD-F67AA3AF4B92}" srcId="{BA70F61C-672C-456F-9CCE-E6666384F950}" destId="{FF552ED1-F4A6-4CB2-87F2-68D0B414403B}" srcOrd="2" destOrd="0" parTransId="{BE4E0097-E083-4419-858C-67DB98BE1E98}" sibTransId="{DFB5103A-6D0F-438A-BC1D-3DD8C785A823}"/>
    <dgm:cxn modelId="{3CDDFDCF-E2F1-4A45-8EE1-8E4252F2D517}" type="presOf" srcId="{BA70F61C-672C-456F-9CCE-E6666384F950}" destId="{AA53F989-0E9E-4EC3-963F-8700BFD503E0}" srcOrd="0" destOrd="0" presId="urn:microsoft.com/office/officeart/2005/8/layout/chevron2"/>
    <dgm:cxn modelId="{3FF00382-F2D9-4690-86E2-3897AA3789A8}" type="presOf" srcId="{951DB0FB-9DBA-442F-8A3C-D90B82DFC82D}" destId="{D9B7F07F-55BF-4C4E-A6C4-4D1F25298F5E}" srcOrd="0" destOrd="1" presId="urn:microsoft.com/office/officeart/2005/8/layout/chevron2"/>
    <dgm:cxn modelId="{F8A1513D-A874-4B6B-869B-4554B236F5E4}" type="presOf" srcId="{918A7699-44C4-449D-9827-666C7D8B2E2B}" destId="{582EF3B0-BA96-401A-9682-AB4B98FFC893}" srcOrd="0" destOrd="3" presId="urn:microsoft.com/office/officeart/2005/8/layout/chevron2"/>
    <dgm:cxn modelId="{391CE234-2D40-4E4E-870F-1C71D2E0BBC0}" type="presOf" srcId="{8F093097-0660-41F2-8563-06B751B558B1}" destId="{BF53796A-15E0-4830-A933-B8CEAB860783}" srcOrd="0" destOrd="3" presId="urn:microsoft.com/office/officeart/2005/8/layout/chevron2"/>
    <dgm:cxn modelId="{4B00A666-7A80-4902-917A-1E3ADE7C0D92}" srcId="{39ABCEB2-25EE-44F7-AAC5-28D15E09C130}" destId="{1320D480-9C9F-4DAF-9391-BC3CF33F81BF}" srcOrd="1" destOrd="0" parTransId="{9A0D28A8-6DCD-479D-8E6D-7E7122EF61B9}" sibTransId="{1BE1E4CD-0337-48F7-AC2A-5F8B3BBC8134}"/>
    <dgm:cxn modelId="{2114A244-F065-4910-80F1-3B3E5AF17716}" srcId="{FFF528EF-7AAE-416F-89BE-0A5F4D4A6893}" destId="{1A7B9624-8679-490E-9C45-8F330C57A4E2}" srcOrd="1" destOrd="0" parTransId="{DD2226C0-2BF1-40BF-A8B2-474EA571242D}" sibTransId="{54800988-1837-472F-9B23-00457D6E0818}"/>
    <dgm:cxn modelId="{7F613147-F2F6-4CBC-9471-82E330768B73}" type="presOf" srcId="{51524EAA-0534-4B75-8524-8CC7DEAAD7CA}" destId="{BF53796A-15E0-4830-A933-B8CEAB860783}" srcOrd="0" destOrd="2" presId="urn:microsoft.com/office/officeart/2005/8/layout/chevron2"/>
    <dgm:cxn modelId="{54DE14F5-7DC2-434C-BCC4-0A9EBCBE59AE}" type="presOf" srcId="{90ADB442-2313-4183-A674-CBD0C1095310}" destId="{582EF3B0-BA96-401A-9682-AB4B98FFC893}" srcOrd="0" destOrd="0" presId="urn:microsoft.com/office/officeart/2005/8/layout/chevron2"/>
    <dgm:cxn modelId="{C8ED407F-235D-485E-A146-4BA4A6C5C997}" srcId="{39ABCEB2-25EE-44F7-AAC5-28D15E09C130}" destId="{FFF528EF-7AAE-416F-89BE-0A5F4D4A6893}" srcOrd="0" destOrd="0" parTransId="{8B0331DD-FDCC-406E-8E71-0DBAF6929C03}" sibTransId="{D6F13116-E1AA-4866-8097-9905A6192D3A}"/>
    <dgm:cxn modelId="{6627D3D6-635C-407A-A9B6-C402C15D0684}" srcId="{FFF528EF-7AAE-416F-89BE-0A5F4D4A6893}" destId="{16202873-5DE2-4384-B460-587AA5914CC9}" srcOrd="0" destOrd="0" parTransId="{E5B5B04A-0EFC-4993-B9A2-88273080028C}" sibTransId="{DD5AB7B1-7CCF-452D-B5FF-75A3C06EB555}"/>
    <dgm:cxn modelId="{3DA0D2AF-6EE4-4D7E-BD92-860C98772772}" type="presOf" srcId="{85EA7A29-E94C-47FD-91C5-B1135FF52CF4}" destId="{582EF3B0-BA96-401A-9682-AB4B98FFC893}" srcOrd="0" destOrd="1" presId="urn:microsoft.com/office/officeart/2005/8/layout/chevron2"/>
    <dgm:cxn modelId="{4786C955-35C1-4BB4-8B57-BCFD95F0E762}" type="presOf" srcId="{FF552ED1-F4A6-4CB2-87F2-68D0B414403B}" destId="{582EF3B0-BA96-401A-9682-AB4B98FFC893}" srcOrd="0" destOrd="2" presId="urn:microsoft.com/office/officeart/2005/8/layout/chevron2"/>
    <dgm:cxn modelId="{777EBAD8-5987-4B80-BFCA-24F3989A3B32}" type="presOf" srcId="{FFF528EF-7AAE-416F-89BE-0A5F4D4A6893}" destId="{52455F67-6545-4496-BAE3-D42B72E6DE95}" srcOrd="0" destOrd="0" presId="urn:microsoft.com/office/officeart/2005/8/layout/chevron2"/>
    <dgm:cxn modelId="{DE1FFA82-E84C-4CC4-973C-04464853A96C}" type="presOf" srcId="{1A7B9624-8679-490E-9C45-8F330C57A4E2}" destId="{BF53796A-15E0-4830-A933-B8CEAB860783}" srcOrd="0" destOrd="1" presId="urn:microsoft.com/office/officeart/2005/8/layout/chevron2"/>
    <dgm:cxn modelId="{76EC88E4-F2DD-4620-B63D-FAF7172B5013}" type="presOf" srcId="{1320D480-9C9F-4DAF-9391-BC3CF33F81BF}" destId="{F37F6C6F-B801-4254-A605-91255E7F8827}" srcOrd="0" destOrd="0" presId="urn:microsoft.com/office/officeart/2005/8/layout/chevron2"/>
    <dgm:cxn modelId="{FB62035A-0B4A-4727-BDB9-1DD87A2BAC5C}" type="presParOf" srcId="{3D0CA6C0-2FD1-4AD9-9A8E-0B78411C5D72}" destId="{BDB2ACB8-5E3F-4179-8F2F-4579ED11B83A}" srcOrd="0" destOrd="0" presId="urn:microsoft.com/office/officeart/2005/8/layout/chevron2"/>
    <dgm:cxn modelId="{E947D652-00C4-427E-9FAA-E3F52899BC89}" type="presParOf" srcId="{BDB2ACB8-5E3F-4179-8F2F-4579ED11B83A}" destId="{52455F67-6545-4496-BAE3-D42B72E6DE95}" srcOrd="0" destOrd="0" presId="urn:microsoft.com/office/officeart/2005/8/layout/chevron2"/>
    <dgm:cxn modelId="{67D2DE43-DB9A-4A3C-AEE2-6E1B0EAC9F86}" type="presParOf" srcId="{BDB2ACB8-5E3F-4179-8F2F-4579ED11B83A}" destId="{BF53796A-15E0-4830-A933-B8CEAB860783}" srcOrd="1" destOrd="0" presId="urn:microsoft.com/office/officeart/2005/8/layout/chevron2"/>
    <dgm:cxn modelId="{4968FD9C-5B25-4667-86BD-FB940018454A}" type="presParOf" srcId="{3D0CA6C0-2FD1-4AD9-9A8E-0B78411C5D72}" destId="{CFF08E48-8193-41A7-8E65-3E4B716C2365}" srcOrd="1" destOrd="0" presId="urn:microsoft.com/office/officeart/2005/8/layout/chevron2"/>
    <dgm:cxn modelId="{F67AB6CF-F964-4598-A503-627CD1246600}" type="presParOf" srcId="{3D0CA6C0-2FD1-4AD9-9A8E-0B78411C5D72}" destId="{E9DAE78B-4E21-4C7A-A665-5354F7C65F3C}" srcOrd="2" destOrd="0" presId="urn:microsoft.com/office/officeart/2005/8/layout/chevron2"/>
    <dgm:cxn modelId="{C6A48631-6138-4B74-BAF7-CA9397EEE82B}" type="presParOf" srcId="{E9DAE78B-4E21-4C7A-A665-5354F7C65F3C}" destId="{F37F6C6F-B801-4254-A605-91255E7F8827}" srcOrd="0" destOrd="0" presId="urn:microsoft.com/office/officeart/2005/8/layout/chevron2"/>
    <dgm:cxn modelId="{51C91099-BF97-440B-9AD0-C8D08F9637C9}" type="presParOf" srcId="{E9DAE78B-4E21-4C7A-A665-5354F7C65F3C}" destId="{D9B7F07F-55BF-4C4E-A6C4-4D1F25298F5E}" srcOrd="1" destOrd="0" presId="urn:microsoft.com/office/officeart/2005/8/layout/chevron2"/>
    <dgm:cxn modelId="{078174F5-FCFA-462B-B51D-28732892392B}" type="presParOf" srcId="{3D0CA6C0-2FD1-4AD9-9A8E-0B78411C5D72}" destId="{9C0F2665-D1E9-4FD9-9914-1FA63C3CB0F7}" srcOrd="3" destOrd="0" presId="urn:microsoft.com/office/officeart/2005/8/layout/chevron2"/>
    <dgm:cxn modelId="{18EC3868-77C5-427B-89CF-EBF4838F0E98}" type="presParOf" srcId="{3D0CA6C0-2FD1-4AD9-9A8E-0B78411C5D72}" destId="{90CD189F-5B65-4FFB-B152-CD654B862070}" srcOrd="4" destOrd="0" presId="urn:microsoft.com/office/officeart/2005/8/layout/chevron2"/>
    <dgm:cxn modelId="{BF4D61E1-7FD9-4BBD-B795-8CD0EF7E1323}" type="presParOf" srcId="{90CD189F-5B65-4FFB-B152-CD654B862070}" destId="{AA53F989-0E9E-4EC3-963F-8700BFD503E0}" srcOrd="0" destOrd="0" presId="urn:microsoft.com/office/officeart/2005/8/layout/chevron2"/>
    <dgm:cxn modelId="{95C190DE-E186-49CE-9620-37359F7492E0}" type="presParOf" srcId="{90CD189F-5B65-4FFB-B152-CD654B862070}" destId="{582EF3B0-BA96-401A-9682-AB4B98FFC89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45EFD0A-E79D-43F6-B59E-C18EFADC4CAF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A3B0A2B-DA2D-468B-B93F-91CBE691FEBC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6D71BF9B-5718-434F-82DB-398EC322E187}" type="parTrans" cxnId="{40BA49EB-4CB3-4C79-A14A-395D330C19C2}">
      <dgm:prSet/>
      <dgm:spPr/>
      <dgm:t>
        <a:bodyPr/>
        <a:lstStyle/>
        <a:p>
          <a:endParaRPr lang="en-US"/>
        </a:p>
      </dgm:t>
    </dgm:pt>
    <dgm:pt modelId="{65C0443B-8631-4892-8DCE-62E713222A89}" type="sibTrans" cxnId="{40BA49EB-4CB3-4C79-A14A-395D330C19C2}">
      <dgm:prSet/>
      <dgm:spPr/>
      <dgm:t>
        <a:bodyPr/>
        <a:lstStyle/>
        <a:p>
          <a:endParaRPr lang="en-US"/>
        </a:p>
      </dgm:t>
    </dgm:pt>
    <dgm:pt modelId="{40F714B2-DB0B-44A8-8087-96CBD79CACF9}">
      <dgm:prSet phldrT="[Text]"/>
      <dgm:spPr>
        <a:solidFill>
          <a:schemeClr val="accent2">
            <a:alpha val="90000"/>
          </a:schemeClr>
        </a:solidFill>
      </dgm:spPr>
      <dgm:t>
        <a:bodyPr/>
        <a:lstStyle/>
        <a:p>
          <a:r>
            <a:rPr lang="en-US" dirty="0" err="1" smtClean="0"/>
            <a:t>Zona</a:t>
          </a:r>
          <a:r>
            <a:rPr lang="en-US" dirty="0" smtClean="0"/>
            <a:t> yang </a:t>
          </a:r>
          <a:r>
            <a:rPr lang="en-US" dirty="0" err="1" smtClean="0"/>
            <a:t>berada</a:t>
          </a:r>
          <a:r>
            <a:rPr lang="en-US" dirty="0" smtClean="0"/>
            <a:t> di </a:t>
          </a:r>
          <a:r>
            <a:rPr lang="en-US" dirty="0" err="1" smtClean="0"/>
            <a:t>bawah</a:t>
          </a:r>
          <a:r>
            <a:rPr lang="en-US" dirty="0" smtClean="0"/>
            <a:t> </a:t>
          </a:r>
          <a:r>
            <a:rPr lang="en-US" dirty="0" err="1" smtClean="0"/>
            <a:t>pengaturan</a:t>
          </a:r>
          <a:r>
            <a:rPr lang="en-US" dirty="0" smtClean="0"/>
            <a:t> </a:t>
          </a:r>
          <a:r>
            <a:rPr lang="en-US" dirty="0" err="1" smtClean="0"/>
            <a:t>internasional</a:t>
          </a:r>
          <a:r>
            <a:rPr lang="en-US" dirty="0" smtClean="0"/>
            <a:t> </a:t>
          </a:r>
          <a:endParaRPr lang="en-US" dirty="0"/>
        </a:p>
      </dgm:t>
    </dgm:pt>
    <dgm:pt modelId="{6E066944-94E4-4C21-ADFE-A17684E988E8}" type="parTrans" cxnId="{4DD0533B-0D2B-49BF-9F01-6A9D62805F21}">
      <dgm:prSet/>
      <dgm:spPr/>
      <dgm:t>
        <a:bodyPr/>
        <a:lstStyle/>
        <a:p>
          <a:endParaRPr lang="en-US"/>
        </a:p>
      </dgm:t>
    </dgm:pt>
    <dgm:pt modelId="{A82D0938-26EC-4812-9B08-8B338CB89689}" type="sibTrans" cxnId="{4DD0533B-0D2B-49BF-9F01-6A9D62805F21}">
      <dgm:prSet/>
      <dgm:spPr/>
      <dgm:t>
        <a:bodyPr/>
        <a:lstStyle/>
        <a:p>
          <a:endParaRPr lang="en-US"/>
        </a:p>
      </dgm:t>
    </dgm:pt>
    <dgm:pt modelId="{35BC7022-CB6A-442B-A276-19EB9DD0B0B7}">
      <dgm:prSet phldrT="[Text]"/>
      <dgm:spPr>
        <a:solidFill>
          <a:schemeClr val="accent2">
            <a:alpha val="90000"/>
          </a:schemeClr>
        </a:solidFill>
      </dgm:spPr>
      <dgm:t>
        <a:bodyPr/>
        <a:lstStyle/>
        <a:p>
          <a:r>
            <a:rPr lang="en-US" dirty="0" err="1" smtClean="0"/>
            <a:t>Kawasan</a:t>
          </a:r>
          <a:r>
            <a:rPr lang="en-US" dirty="0" smtClean="0"/>
            <a:t> </a:t>
          </a:r>
          <a:r>
            <a:rPr lang="en-US" dirty="0" err="1" smtClean="0"/>
            <a:t>dasar</a:t>
          </a:r>
          <a:r>
            <a:rPr lang="en-US" dirty="0" smtClean="0"/>
            <a:t> </a:t>
          </a:r>
          <a:r>
            <a:rPr lang="en-US" dirty="0" err="1" smtClean="0"/>
            <a:t>laut</a:t>
          </a:r>
          <a:r>
            <a:rPr lang="en-US" dirty="0" smtClean="0"/>
            <a:t> </a:t>
          </a:r>
          <a:r>
            <a:rPr lang="en-US" dirty="0" err="1" smtClean="0"/>
            <a:t>internasional</a:t>
          </a:r>
          <a:r>
            <a:rPr lang="en-US" dirty="0" smtClean="0"/>
            <a:t> </a:t>
          </a:r>
          <a:endParaRPr lang="en-US" dirty="0"/>
        </a:p>
      </dgm:t>
    </dgm:pt>
    <dgm:pt modelId="{38A26FFA-244C-4EFF-AFDA-201CD2D6AFAB}" type="parTrans" cxnId="{AEB43E95-620D-4A02-898C-BF693213E7F3}">
      <dgm:prSet/>
      <dgm:spPr/>
      <dgm:t>
        <a:bodyPr/>
        <a:lstStyle/>
        <a:p>
          <a:endParaRPr lang="en-US"/>
        </a:p>
      </dgm:t>
    </dgm:pt>
    <dgm:pt modelId="{7D1CE44C-8416-4D2E-9B82-098D4F63AAEB}" type="sibTrans" cxnId="{AEB43E95-620D-4A02-898C-BF693213E7F3}">
      <dgm:prSet/>
      <dgm:spPr/>
      <dgm:t>
        <a:bodyPr/>
        <a:lstStyle/>
        <a:p>
          <a:endParaRPr lang="en-US"/>
        </a:p>
      </dgm:t>
    </dgm:pt>
    <dgm:pt modelId="{84D33C68-F345-483A-A5D7-1D0F862FA5D6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E1E2BEC6-57F2-4C5C-B450-128B55158934}" type="parTrans" cxnId="{415E8D13-E5F7-430F-87E7-12813378165E}">
      <dgm:prSet/>
      <dgm:spPr/>
      <dgm:t>
        <a:bodyPr/>
        <a:lstStyle/>
        <a:p>
          <a:endParaRPr lang="en-US"/>
        </a:p>
      </dgm:t>
    </dgm:pt>
    <dgm:pt modelId="{5B2070D3-E1EB-4166-A9B8-7617A1C181C3}" type="sibTrans" cxnId="{415E8D13-E5F7-430F-87E7-12813378165E}">
      <dgm:prSet/>
      <dgm:spPr/>
      <dgm:t>
        <a:bodyPr/>
        <a:lstStyle/>
        <a:p>
          <a:endParaRPr lang="en-US"/>
        </a:p>
      </dgm:t>
    </dgm:pt>
    <dgm:pt modelId="{94CCA385-625A-4376-A4B4-6D454A99C430}">
      <dgm:prSet phldrT="[Text]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dirty="0" err="1" smtClean="0"/>
            <a:t>Zona</a:t>
          </a:r>
          <a:r>
            <a:rPr lang="en-US" dirty="0" smtClean="0"/>
            <a:t> </a:t>
          </a:r>
          <a:r>
            <a:rPr lang="en-US" dirty="0" err="1" smtClean="0"/>
            <a:t>maritim</a:t>
          </a:r>
          <a:r>
            <a:rPr lang="en-US" dirty="0" smtClean="0"/>
            <a:t> yang </a:t>
          </a:r>
          <a:r>
            <a:rPr lang="en-US" dirty="0" err="1" smtClean="0"/>
            <a:t>tidak</a:t>
          </a:r>
          <a:r>
            <a:rPr lang="en-US" dirty="0" smtClean="0"/>
            <a:t> </a:t>
          </a:r>
          <a:r>
            <a:rPr lang="en-US" dirty="0" err="1" smtClean="0"/>
            <a:t>berada</a:t>
          </a:r>
          <a:r>
            <a:rPr lang="en-US" dirty="0" smtClean="0"/>
            <a:t> </a:t>
          </a:r>
          <a:r>
            <a:rPr lang="en-US" dirty="0" err="1" smtClean="0"/>
            <a:t>dibawah</a:t>
          </a:r>
          <a:r>
            <a:rPr lang="en-US" dirty="0" smtClean="0"/>
            <a:t> </a:t>
          </a:r>
          <a:r>
            <a:rPr lang="en-US" dirty="0" err="1" smtClean="0"/>
            <a:t>kedaulatan</a:t>
          </a:r>
          <a:r>
            <a:rPr lang="en-US" dirty="0" smtClean="0"/>
            <a:t> </a:t>
          </a:r>
          <a:r>
            <a:rPr lang="en-US" dirty="0" err="1" smtClean="0"/>
            <a:t>negara</a:t>
          </a:r>
          <a:r>
            <a:rPr lang="en-US" dirty="0" smtClean="0"/>
            <a:t> </a:t>
          </a:r>
          <a:r>
            <a:rPr lang="en-US" dirty="0" err="1" smtClean="0"/>
            <a:t>manapun</a:t>
          </a:r>
          <a:r>
            <a:rPr lang="en-US" dirty="0" smtClean="0"/>
            <a:t> </a:t>
          </a:r>
          <a:r>
            <a:rPr lang="en-US" dirty="0" err="1" smtClean="0"/>
            <a:t>yaitu</a:t>
          </a:r>
          <a:r>
            <a:rPr lang="en-US" dirty="0" smtClean="0"/>
            <a:t> </a:t>
          </a:r>
          <a:r>
            <a:rPr lang="en-US" dirty="0" err="1" smtClean="0"/>
            <a:t>laut</a:t>
          </a:r>
          <a:r>
            <a:rPr lang="en-US" dirty="0" smtClean="0"/>
            <a:t> </a:t>
          </a:r>
          <a:r>
            <a:rPr lang="en-US" dirty="0" err="1" smtClean="0"/>
            <a:t>lepas</a:t>
          </a:r>
          <a:r>
            <a:rPr lang="en-US" dirty="0" smtClean="0"/>
            <a:t>  (high sea) </a:t>
          </a:r>
          <a:endParaRPr lang="en-US" dirty="0"/>
        </a:p>
      </dgm:t>
    </dgm:pt>
    <dgm:pt modelId="{ED96CE81-5BEE-49B6-90C0-EC03BCB73745}" type="parTrans" cxnId="{46799E11-9A36-4D7C-8476-1EE62AD4CC89}">
      <dgm:prSet/>
      <dgm:spPr/>
      <dgm:t>
        <a:bodyPr/>
        <a:lstStyle/>
        <a:p>
          <a:endParaRPr lang="en-US"/>
        </a:p>
      </dgm:t>
    </dgm:pt>
    <dgm:pt modelId="{360F5C37-E649-4AD7-8102-297342833704}" type="sibTrans" cxnId="{46799E11-9A36-4D7C-8476-1EE62AD4CC89}">
      <dgm:prSet/>
      <dgm:spPr/>
      <dgm:t>
        <a:bodyPr/>
        <a:lstStyle/>
        <a:p>
          <a:endParaRPr lang="en-US"/>
        </a:p>
      </dgm:t>
    </dgm:pt>
    <dgm:pt modelId="{D67B9351-4842-498B-9743-B64EF7E3AC43}">
      <dgm:prSet phldrT="[Text]"/>
      <dgm:spPr>
        <a:solidFill>
          <a:schemeClr val="accent2">
            <a:alpha val="90000"/>
          </a:schemeClr>
        </a:solidFill>
      </dgm:spPr>
      <dgm:t>
        <a:bodyPr/>
        <a:lstStyle/>
        <a:p>
          <a:r>
            <a:rPr lang="en-US" dirty="0" smtClean="0"/>
            <a:t>International </a:t>
          </a:r>
          <a:r>
            <a:rPr lang="en-US" i="1" dirty="0" smtClean="0"/>
            <a:t>sea bed area </a:t>
          </a:r>
          <a:endParaRPr lang="en-US" i="1" dirty="0"/>
        </a:p>
      </dgm:t>
    </dgm:pt>
    <dgm:pt modelId="{BA96A61D-EF45-4E9C-8458-9C404D92E857}" type="parTrans" cxnId="{0526EB5C-2ABF-4B0D-A4A8-CC23E635EE8C}">
      <dgm:prSet/>
      <dgm:spPr/>
      <dgm:t>
        <a:bodyPr/>
        <a:lstStyle/>
        <a:p>
          <a:endParaRPr lang="en-US"/>
        </a:p>
      </dgm:t>
    </dgm:pt>
    <dgm:pt modelId="{44F6F5CA-D9EF-4696-9C81-8BA64590627B}" type="sibTrans" cxnId="{0526EB5C-2ABF-4B0D-A4A8-CC23E635EE8C}">
      <dgm:prSet/>
      <dgm:spPr/>
      <dgm:t>
        <a:bodyPr/>
        <a:lstStyle/>
        <a:p>
          <a:endParaRPr lang="en-US"/>
        </a:p>
      </dgm:t>
    </dgm:pt>
    <dgm:pt modelId="{80EF356F-9322-48E0-8003-BE4968AC1CE3}" type="pres">
      <dgm:prSet presAssocID="{A45EFD0A-E79D-43F6-B59E-C18EFADC4CA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433799A-2032-46D9-8F48-D14C1F8B0476}" type="pres">
      <dgm:prSet presAssocID="{3A3B0A2B-DA2D-468B-B93F-91CBE691FEBC}" presName="composite" presStyleCnt="0"/>
      <dgm:spPr/>
    </dgm:pt>
    <dgm:pt modelId="{C437BEDB-B5AD-4481-A67A-02661278F47A}" type="pres">
      <dgm:prSet presAssocID="{3A3B0A2B-DA2D-468B-B93F-91CBE691FEBC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5F35CF-D0F1-4434-A74B-B3C37C6DD79F}" type="pres">
      <dgm:prSet presAssocID="{3A3B0A2B-DA2D-468B-B93F-91CBE691FEBC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6D6A42-0275-4823-A78D-CF50BE449372}" type="pres">
      <dgm:prSet presAssocID="{65C0443B-8631-4892-8DCE-62E713222A89}" presName="sp" presStyleCnt="0"/>
      <dgm:spPr/>
    </dgm:pt>
    <dgm:pt modelId="{C0AA2DEF-102B-45EA-B8F5-A52EE201B8F6}" type="pres">
      <dgm:prSet presAssocID="{84D33C68-F345-483A-A5D7-1D0F862FA5D6}" presName="composite" presStyleCnt="0"/>
      <dgm:spPr/>
    </dgm:pt>
    <dgm:pt modelId="{A954E2E1-AE58-4A78-B3B6-8D2CE5A9095B}" type="pres">
      <dgm:prSet presAssocID="{84D33C68-F345-483A-A5D7-1D0F862FA5D6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928672-A455-4398-997A-A719BD9F5418}" type="pres">
      <dgm:prSet presAssocID="{84D33C68-F345-483A-A5D7-1D0F862FA5D6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D6E0B43-6059-41C9-8A45-B3C9E30093AA}" type="presOf" srcId="{3A3B0A2B-DA2D-468B-B93F-91CBE691FEBC}" destId="{C437BEDB-B5AD-4481-A67A-02661278F47A}" srcOrd="0" destOrd="0" presId="urn:microsoft.com/office/officeart/2005/8/layout/chevron2"/>
    <dgm:cxn modelId="{A4433F64-CA28-4DC6-BD2F-7807DECA2C3C}" type="presOf" srcId="{A45EFD0A-E79D-43F6-B59E-C18EFADC4CAF}" destId="{80EF356F-9322-48E0-8003-BE4968AC1CE3}" srcOrd="0" destOrd="0" presId="urn:microsoft.com/office/officeart/2005/8/layout/chevron2"/>
    <dgm:cxn modelId="{46799E11-9A36-4D7C-8476-1EE62AD4CC89}" srcId="{84D33C68-F345-483A-A5D7-1D0F862FA5D6}" destId="{94CCA385-625A-4376-A4B4-6D454A99C430}" srcOrd="0" destOrd="0" parTransId="{ED96CE81-5BEE-49B6-90C0-EC03BCB73745}" sibTransId="{360F5C37-E649-4AD7-8102-297342833704}"/>
    <dgm:cxn modelId="{15D1B9C1-C745-4F82-AE65-D59C7B56DE82}" type="presOf" srcId="{94CCA385-625A-4376-A4B4-6D454A99C430}" destId="{50928672-A455-4398-997A-A719BD9F5418}" srcOrd="0" destOrd="0" presId="urn:microsoft.com/office/officeart/2005/8/layout/chevron2"/>
    <dgm:cxn modelId="{40BA49EB-4CB3-4C79-A14A-395D330C19C2}" srcId="{A45EFD0A-E79D-43F6-B59E-C18EFADC4CAF}" destId="{3A3B0A2B-DA2D-468B-B93F-91CBE691FEBC}" srcOrd="0" destOrd="0" parTransId="{6D71BF9B-5718-434F-82DB-398EC322E187}" sibTransId="{65C0443B-8631-4892-8DCE-62E713222A89}"/>
    <dgm:cxn modelId="{19BA646C-EF9C-46DC-A725-2D0CF52FADAC}" type="presOf" srcId="{84D33C68-F345-483A-A5D7-1D0F862FA5D6}" destId="{A954E2E1-AE58-4A78-B3B6-8D2CE5A9095B}" srcOrd="0" destOrd="0" presId="urn:microsoft.com/office/officeart/2005/8/layout/chevron2"/>
    <dgm:cxn modelId="{4DD0533B-0D2B-49BF-9F01-6A9D62805F21}" srcId="{3A3B0A2B-DA2D-468B-B93F-91CBE691FEBC}" destId="{40F714B2-DB0B-44A8-8087-96CBD79CACF9}" srcOrd="0" destOrd="0" parTransId="{6E066944-94E4-4C21-ADFE-A17684E988E8}" sibTransId="{A82D0938-26EC-4812-9B08-8B338CB89689}"/>
    <dgm:cxn modelId="{415E8D13-E5F7-430F-87E7-12813378165E}" srcId="{A45EFD0A-E79D-43F6-B59E-C18EFADC4CAF}" destId="{84D33C68-F345-483A-A5D7-1D0F862FA5D6}" srcOrd="1" destOrd="0" parTransId="{E1E2BEC6-57F2-4C5C-B450-128B55158934}" sibTransId="{5B2070D3-E1EB-4166-A9B8-7617A1C181C3}"/>
    <dgm:cxn modelId="{2923DC87-88D5-488F-8872-925BEAB3D540}" type="presOf" srcId="{35BC7022-CB6A-442B-A276-19EB9DD0B0B7}" destId="{535F35CF-D0F1-4434-A74B-B3C37C6DD79F}" srcOrd="0" destOrd="1" presId="urn:microsoft.com/office/officeart/2005/8/layout/chevron2"/>
    <dgm:cxn modelId="{225AA842-885A-4AD2-AF65-45A389BEB9E5}" type="presOf" srcId="{D67B9351-4842-498B-9743-B64EF7E3AC43}" destId="{535F35CF-D0F1-4434-A74B-B3C37C6DD79F}" srcOrd="0" destOrd="2" presId="urn:microsoft.com/office/officeart/2005/8/layout/chevron2"/>
    <dgm:cxn modelId="{0526EB5C-2ABF-4B0D-A4A8-CC23E635EE8C}" srcId="{3A3B0A2B-DA2D-468B-B93F-91CBE691FEBC}" destId="{D67B9351-4842-498B-9743-B64EF7E3AC43}" srcOrd="2" destOrd="0" parTransId="{BA96A61D-EF45-4E9C-8458-9C404D92E857}" sibTransId="{44F6F5CA-D9EF-4696-9C81-8BA64590627B}"/>
    <dgm:cxn modelId="{7DED5D12-D2B3-4744-A9AB-17055ADF759B}" type="presOf" srcId="{40F714B2-DB0B-44A8-8087-96CBD79CACF9}" destId="{535F35CF-D0F1-4434-A74B-B3C37C6DD79F}" srcOrd="0" destOrd="0" presId="urn:microsoft.com/office/officeart/2005/8/layout/chevron2"/>
    <dgm:cxn modelId="{AEB43E95-620D-4A02-898C-BF693213E7F3}" srcId="{3A3B0A2B-DA2D-468B-B93F-91CBE691FEBC}" destId="{35BC7022-CB6A-442B-A276-19EB9DD0B0B7}" srcOrd="1" destOrd="0" parTransId="{38A26FFA-244C-4EFF-AFDA-201CD2D6AFAB}" sibTransId="{7D1CE44C-8416-4D2E-9B82-098D4F63AAEB}"/>
    <dgm:cxn modelId="{F51087C2-64FB-4804-AF05-BD8BC696318C}" type="presParOf" srcId="{80EF356F-9322-48E0-8003-BE4968AC1CE3}" destId="{3433799A-2032-46D9-8F48-D14C1F8B0476}" srcOrd="0" destOrd="0" presId="urn:microsoft.com/office/officeart/2005/8/layout/chevron2"/>
    <dgm:cxn modelId="{CD544473-19E7-456D-B433-63DE1DF7BB5A}" type="presParOf" srcId="{3433799A-2032-46D9-8F48-D14C1F8B0476}" destId="{C437BEDB-B5AD-4481-A67A-02661278F47A}" srcOrd="0" destOrd="0" presId="urn:microsoft.com/office/officeart/2005/8/layout/chevron2"/>
    <dgm:cxn modelId="{DCEECB84-2B98-4973-8AB6-2090C461F079}" type="presParOf" srcId="{3433799A-2032-46D9-8F48-D14C1F8B0476}" destId="{535F35CF-D0F1-4434-A74B-B3C37C6DD79F}" srcOrd="1" destOrd="0" presId="urn:microsoft.com/office/officeart/2005/8/layout/chevron2"/>
    <dgm:cxn modelId="{59F87D7F-61E4-4854-9E3B-EC47854226D3}" type="presParOf" srcId="{80EF356F-9322-48E0-8003-BE4968AC1CE3}" destId="{656D6A42-0275-4823-A78D-CF50BE449372}" srcOrd="1" destOrd="0" presId="urn:microsoft.com/office/officeart/2005/8/layout/chevron2"/>
    <dgm:cxn modelId="{67121146-EA69-41FE-A260-D82308E2C86C}" type="presParOf" srcId="{80EF356F-9322-48E0-8003-BE4968AC1CE3}" destId="{C0AA2DEF-102B-45EA-B8F5-A52EE201B8F6}" srcOrd="2" destOrd="0" presId="urn:microsoft.com/office/officeart/2005/8/layout/chevron2"/>
    <dgm:cxn modelId="{D658F3D7-4FB7-4857-ABBA-8B9B62FCB9EB}" type="presParOf" srcId="{C0AA2DEF-102B-45EA-B8F5-A52EE201B8F6}" destId="{A954E2E1-AE58-4A78-B3B6-8D2CE5A9095B}" srcOrd="0" destOrd="0" presId="urn:microsoft.com/office/officeart/2005/8/layout/chevron2"/>
    <dgm:cxn modelId="{B20EBA03-B9E7-4EC8-98B0-C82C29A72F0A}" type="presParOf" srcId="{C0AA2DEF-102B-45EA-B8F5-A52EE201B8F6}" destId="{50928672-A455-4398-997A-A719BD9F541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D67AA3B-1B9E-4506-BA2C-D584A9CE0063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CBBFEBC-2F64-4AED-9CC2-C10A3897A4F2}">
      <dgm:prSet phldrT="[Text]"/>
      <dgm:spPr/>
      <dgm:t>
        <a:bodyPr/>
        <a:lstStyle/>
        <a:p>
          <a:r>
            <a:rPr lang="en-US" dirty="0" smtClean="0"/>
            <a:t>UU No 1 </a:t>
          </a:r>
          <a:r>
            <a:rPr lang="en-US" dirty="0" err="1" smtClean="0"/>
            <a:t>Tahun</a:t>
          </a:r>
          <a:r>
            <a:rPr lang="en-US" dirty="0" smtClean="0"/>
            <a:t> 1973 </a:t>
          </a:r>
          <a:r>
            <a:rPr lang="en-US" dirty="0" err="1" smtClean="0"/>
            <a:t>tentang</a:t>
          </a:r>
          <a:r>
            <a:rPr lang="en-US" dirty="0" smtClean="0"/>
            <a:t> </a:t>
          </a:r>
          <a:r>
            <a:rPr lang="en-US" dirty="0" err="1" smtClean="0"/>
            <a:t>Landas</a:t>
          </a:r>
          <a:r>
            <a:rPr lang="en-US" dirty="0" smtClean="0"/>
            <a:t> </a:t>
          </a:r>
          <a:r>
            <a:rPr lang="en-US" dirty="0" err="1" smtClean="0"/>
            <a:t>Kontinen-Konvensi</a:t>
          </a:r>
          <a:r>
            <a:rPr lang="en-US" dirty="0" smtClean="0"/>
            <a:t> </a:t>
          </a:r>
          <a:r>
            <a:rPr lang="en-US" dirty="0" err="1" smtClean="0"/>
            <a:t>Zenewa</a:t>
          </a:r>
          <a:r>
            <a:rPr lang="en-US" dirty="0" smtClean="0"/>
            <a:t> 1958.. On going </a:t>
          </a:r>
          <a:r>
            <a:rPr lang="en-US" dirty="0" err="1" smtClean="0"/>
            <a:t>revisinya</a:t>
          </a:r>
          <a:endParaRPr lang="en-US" dirty="0"/>
        </a:p>
      </dgm:t>
    </dgm:pt>
    <dgm:pt modelId="{9BCB04DF-CB01-4F1D-BCDA-1C6016ECA6D6}" type="parTrans" cxnId="{75BA7A19-6D94-430A-A3BB-AF879A7341E2}">
      <dgm:prSet/>
      <dgm:spPr/>
      <dgm:t>
        <a:bodyPr/>
        <a:lstStyle/>
        <a:p>
          <a:endParaRPr lang="en-US"/>
        </a:p>
      </dgm:t>
    </dgm:pt>
    <dgm:pt modelId="{73102A98-4425-43C9-9DF8-2F7D3270AEF5}" type="sibTrans" cxnId="{75BA7A19-6D94-430A-A3BB-AF879A7341E2}">
      <dgm:prSet/>
      <dgm:spPr/>
      <dgm:t>
        <a:bodyPr/>
        <a:lstStyle/>
        <a:p>
          <a:endParaRPr lang="en-US"/>
        </a:p>
      </dgm:t>
    </dgm:pt>
    <dgm:pt modelId="{BA600483-2250-4B34-81A7-E4FC2E1B35BF}">
      <dgm:prSet phldrT="[Text]"/>
      <dgm:spPr/>
      <dgm:t>
        <a:bodyPr/>
        <a:lstStyle/>
        <a:p>
          <a:pPr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dirty="0" smtClean="0"/>
            <a:t>UU No 5 </a:t>
          </a:r>
          <a:r>
            <a:rPr lang="en-US" dirty="0" err="1" smtClean="0"/>
            <a:t>Tahun</a:t>
          </a:r>
          <a:r>
            <a:rPr lang="en-US" dirty="0" smtClean="0"/>
            <a:t> 1983 </a:t>
          </a:r>
          <a:r>
            <a:rPr lang="en-US" dirty="0" err="1" smtClean="0"/>
            <a:t>tentang</a:t>
          </a:r>
          <a:r>
            <a:rPr lang="en-US" dirty="0" smtClean="0"/>
            <a:t> </a:t>
          </a:r>
          <a:r>
            <a:rPr lang="en-US" dirty="0" err="1" smtClean="0"/>
            <a:t>Zona</a:t>
          </a:r>
          <a:r>
            <a:rPr lang="en-US" dirty="0" smtClean="0"/>
            <a:t> </a:t>
          </a:r>
          <a:r>
            <a:rPr lang="en-US" dirty="0" err="1" smtClean="0"/>
            <a:t>Ekonomi</a:t>
          </a:r>
          <a:r>
            <a:rPr lang="en-US" dirty="0" smtClean="0"/>
            <a:t> </a:t>
          </a:r>
          <a:r>
            <a:rPr lang="en-US" dirty="0" err="1" smtClean="0"/>
            <a:t>Eksklusif</a:t>
          </a:r>
          <a:endParaRPr lang="en-US" dirty="0" smtClean="0"/>
        </a:p>
        <a:p>
          <a:pPr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dirty="0" smtClean="0"/>
            <a:t>UU No 6 </a:t>
          </a:r>
          <a:r>
            <a:rPr lang="en-US" dirty="0" err="1" smtClean="0"/>
            <a:t>Tahun</a:t>
          </a:r>
          <a:r>
            <a:rPr lang="en-US" dirty="0" smtClean="0"/>
            <a:t> 1996 </a:t>
          </a:r>
          <a:r>
            <a:rPr lang="en-US" dirty="0" err="1" smtClean="0"/>
            <a:t>tentang</a:t>
          </a:r>
          <a:r>
            <a:rPr lang="en-US" dirty="0" smtClean="0"/>
            <a:t> </a:t>
          </a:r>
          <a:r>
            <a:rPr lang="en-US" dirty="0" err="1" smtClean="0"/>
            <a:t>Perairan</a:t>
          </a:r>
          <a:r>
            <a:rPr lang="en-US" dirty="0" smtClean="0"/>
            <a:t> Indonesia</a:t>
          </a:r>
          <a:endParaRPr lang="en-US" dirty="0"/>
        </a:p>
      </dgm:t>
    </dgm:pt>
    <dgm:pt modelId="{4814A7B7-43D1-472A-ABAE-124F9ECA4C6D}" type="parTrans" cxnId="{971BD94B-BAD0-42D8-9226-B8D2C1D47395}">
      <dgm:prSet/>
      <dgm:spPr/>
      <dgm:t>
        <a:bodyPr/>
        <a:lstStyle/>
        <a:p>
          <a:endParaRPr lang="en-US"/>
        </a:p>
      </dgm:t>
    </dgm:pt>
    <dgm:pt modelId="{A53AF3A5-C272-4504-A338-C54BEEC22881}" type="sibTrans" cxnId="{971BD94B-BAD0-42D8-9226-B8D2C1D47395}">
      <dgm:prSet/>
      <dgm:spPr/>
      <dgm:t>
        <a:bodyPr/>
        <a:lstStyle/>
        <a:p>
          <a:endParaRPr lang="en-US"/>
        </a:p>
      </dgm:t>
    </dgm:pt>
    <dgm:pt modelId="{53AFB6A6-FFBE-4032-ABA1-16D440AD5AEC}">
      <dgm:prSet phldrT="[Text]"/>
      <dgm:spPr/>
      <dgm:t>
        <a:bodyPr/>
        <a:lstStyle/>
        <a:p>
          <a:endParaRPr lang="en-US" dirty="0"/>
        </a:p>
      </dgm:t>
    </dgm:pt>
    <dgm:pt modelId="{2E26E5A4-AAF5-49A3-9F7C-4A3078B83627}" type="parTrans" cxnId="{D8F61009-37B2-4A98-83FA-CAD65B3B053C}">
      <dgm:prSet/>
      <dgm:spPr/>
      <dgm:t>
        <a:bodyPr/>
        <a:lstStyle/>
        <a:p>
          <a:endParaRPr lang="en-US"/>
        </a:p>
      </dgm:t>
    </dgm:pt>
    <dgm:pt modelId="{E4BA74DF-9B70-4113-B95F-5857A8BAECC2}" type="sibTrans" cxnId="{D8F61009-37B2-4A98-83FA-CAD65B3B053C}">
      <dgm:prSet/>
      <dgm:spPr/>
      <dgm:t>
        <a:bodyPr/>
        <a:lstStyle/>
        <a:p>
          <a:endParaRPr lang="en-US"/>
        </a:p>
      </dgm:t>
    </dgm:pt>
    <dgm:pt modelId="{33A23AAC-C7F7-4AFF-91F2-1E6C8DFC0A8D}">
      <dgm:prSet phldrT="[Text]"/>
      <dgm:spPr/>
      <dgm:t>
        <a:bodyPr/>
        <a:lstStyle/>
        <a:p>
          <a:r>
            <a:rPr lang="en-US" dirty="0" smtClean="0"/>
            <a:t>UU No 45 </a:t>
          </a:r>
          <a:r>
            <a:rPr lang="en-US" dirty="0" err="1" smtClean="0"/>
            <a:t>Tahun</a:t>
          </a:r>
          <a:r>
            <a:rPr lang="en-US" dirty="0" smtClean="0"/>
            <a:t> 2009 yang </a:t>
          </a:r>
          <a:r>
            <a:rPr lang="en-US" dirty="0" err="1" smtClean="0"/>
            <a:t>merupakan</a:t>
          </a:r>
          <a:r>
            <a:rPr lang="en-US" dirty="0" smtClean="0"/>
            <a:t> </a:t>
          </a:r>
          <a:r>
            <a:rPr lang="en-US" dirty="0" err="1" smtClean="0"/>
            <a:t>amandemen</a:t>
          </a:r>
          <a:r>
            <a:rPr lang="en-US" dirty="0" smtClean="0"/>
            <a:t> UU No 31 </a:t>
          </a:r>
          <a:r>
            <a:rPr lang="en-US" dirty="0" err="1" smtClean="0"/>
            <a:t>Tahun</a:t>
          </a:r>
          <a:r>
            <a:rPr lang="en-US" dirty="0" smtClean="0"/>
            <a:t> 2004 </a:t>
          </a:r>
          <a:r>
            <a:rPr lang="en-US" dirty="0" err="1" smtClean="0"/>
            <a:t>Tentang</a:t>
          </a:r>
          <a:r>
            <a:rPr lang="en-US" dirty="0" smtClean="0"/>
            <a:t> </a:t>
          </a:r>
          <a:r>
            <a:rPr lang="en-US" dirty="0" err="1" smtClean="0"/>
            <a:t>Perikanan</a:t>
          </a:r>
          <a:endParaRPr lang="en-US" dirty="0"/>
        </a:p>
      </dgm:t>
    </dgm:pt>
    <dgm:pt modelId="{07188E68-6F0D-4392-8448-7EB4EB1D7C31}" type="parTrans" cxnId="{2CD3C468-7E07-4D64-9BF2-09FFD77FBA4C}">
      <dgm:prSet/>
      <dgm:spPr/>
      <dgm:t>
        <a:bodyPr/>
        <a:lstStyle/>
        <a:p>
          <a:endParaRPr lang="en-US"/>
        </a:p>
      </dgm:t>
    </dgm:pt>
    <dgm:pt modelId="{3D912001-764A-44C2-B789-A2475606566B}" type="sibTrans" cxnId="{2CD3C468-7E07-4D64-9BF2-09FFD77FBA4C}">
      <dgm:prSet/>
      <dgm:spPr/>
      <dgm:t>
        <a:bodyPr/>
        <a:lstStyle/>
        <a:p>
          <a:endParaRPr lang="en-US"/>
        </a:p>
      </dgm:t>
    </dgm:pt>
    <dgm:pt modelId="{04482A2D-71D9-43DE-9991-93D1A5891FE8}">
      <dgm:prSet phldrT="[Text]"/>
      <dgm:spPr/>
      <dgm:t>
        <a:bodyPr/>
        <a:lstStyle/>
        <a:p>
          <a:r>
            <a:rPr lang="en-US" dirty="0" smtClean="0"/>
            <a:t>UU </a:t>
          </a:r>
          <a:r>
            <a:rPr lang="en-US" dirty="0" err="1" smtClean="0"/>
            <a:t>Nomor</a:t>
          </a:r>
          <a:r>
            <a:rPr lang="en-US" dirty="0" smtClean="0"/>
            <a:t>  32 </a:t>
          </a:r>
          <a:r>
            <a:rPr lang="en-US" dirty="0" err="1" smtClean="0"/>
            <a:t>tahun</a:t>
          </a:r>
          <a:r>
            <a:rPr lang="en-US" dirty="0" smtClean="0"/>
            <a:t> 2014 </a:t>
          </a:r>
          <a:r>
            <a:rPr lang="en-US" dirty="0" err="1" smtClean="0"/>
            <a:t>tentang</a:t>
          </a:r>
          <a:r>
            <a:rPr lang="en-US" dirty="0" smtClean="0"/>
            <a:t> </a:t>
          </a:r>
          <a:r>
            <a:rPr lang="en-US" dirty="0" err="1" smtClean="0"/>
            <a:t>kelautan</a:t>
          </a:r>
          <a:r>
            <a:rPr lang="en-US" dirty="0" smtClean="0"/>
            <a:t> – </a:t>
          </a:r>
          <a:r>
            <a:rPr lang="en-US" dirty="0" err="1" smtClean="0"/>
            <a:t>Perpres</a:t>
          </a:r>
          <a:r>
            <a:rPr lang="en-US" dirty="0" smtClean="0"/>
            <a:t> 16 </a:t>
          </a:r>
          <a:r>
            <a:rPr lang="en-US" dirty="0" err="1" smtClean="0"/>
            <a:t>Tahun</a:t>
          </a:r>
          <a:r>
            <a:rPr lang="en-US" dirty="0" smtClean="0"/>
            <a:t> 2017</a:t>
          </a:r>
          <a:endParaRPr lang="en-US" dirty="0"/>
        </a:p>
      </dgm:t>
    </dgm:pt>
    <dgm:pt modelId="{38AAE0B5-F996-4B6B-B0BE-9C20261F30D2}" type="parTrans" cxnId="{B6DC7336-9BF6-465C-AE8E-C000DC3A1DB2}">
      <dgm:prSet/>
      <dgm:spPr/>
      <dgm:t>
        <a:bodyPr/>
        <a:lstStyle/>
        <a:p>
          <a:endParaRPr lang="en-US"/>
        </a:p>
      </dgm:t>
    </dgm:pt>
    <dgm:pt modelId="{8CE40D68-40EE-4EB7-8CB8-5281B685C93F}" type="sibTrans" cxnId="{B6DC7336-9BF6-465C-AE8E-C000DC3A1DB2}">
      <dgm:prSet/>
      <dgm:spPr/>
      <dgm:t>
        <a:bodyPr/>
        <a:lstStyle/>
        <a:p>
          <a:endParaRPr lang="en-US"/>
        </a:p>
      </dgm:t>
    </dgm:pt>
    <dgm:pt modelId="{DD6BD44F-3621-418E-82BD-E900818F7927}" type="pres">
      <dgm:prSet presAssocID="{9D67AA3B-1B9E-4506-BA2C-D584A9CE0063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9E10396-9ED7-4165-BECB-4B5EA0D7EC8A}" type="pres">
      <dgm:prSet presAssocID="{BCBBFEBC-2F64-4AED-9CC2-C10A3897A4F2}" presName="comp" presStyleCnt="0"/>
      <dgm:spPr/>
    </dgm:pt>
    <dgm:pt modelId="{6474E7DA-04DE-4F9A-A3E6-CD61B0020960}" type="pres">
      <dgm:prSet presAssocID="{BCBBFEBC-2F64-4AED-9CC2-C10A3897A4F2}" presName="box" presStyleLbl="node1" presStyleIdx="0" presStyleCnt="3"/>
      <dgm:spPr/>
      <dgm:t>
        <a:bodyPr/>
        <a:lstStyle/>
        <a:p>
          <a:endParaRPr lang="en-US"/>
        </a:p>
      </dgm:t>
    </dgm:pt>
    <dgm:pt modelId="{A1BC75A9-9E3C-4647-87E9-B8B02B39DB69}" type="pres">
      <dgm:prSet presAssocID="{BCBBFEBC-2F64-4AED-9CC2-C10A3897A4F2}" presName="img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40259885-CE60-4840-AC5A-003A555CFA23}" type="pres">
      <dgm:prSet presAssocID="{BCBBFEBC-2F64-4AED-9CC2-C10A3897A4F2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3CFCC7-7ABB-4DE7-8923-CAA95DAA034E}" type="pres">
      <dgm:prSet presAssocID="{73102A98-4425-43C9-9DF8-2F7D3270AEF5}" presName="spacer" presStyleCnt="0"/>
      <dgm:spPr/>
    </dgm:pt>
    <dgm:pt modelId="{BD6462F3-1E56-4DBA-9CD2-63096E5AD83E}" type="pres">
      <dgm:prSet presAssocID="{BA600483-2250-4B34-81A7-E4FC2E1B35BF}" presName="comp" presStyleCnt="0"/>
      <dgm:spPr/>
    </dgm:pt>
    <dgm:pt modelId="{A631E447-82EE-43FF-A3CD-84FA6734B2DA}" type="pres">
      <dgm:prSet presAssocID="{BA600483-2250-4B34-81A7-E4FC2E1B35BF}" presName="box" presStyleLbl="node1" presStyleIdx="1" presStyleCnt="3"/>
      <dgm:spPr/>
      <dgm:t>
        <a:bodyPr/>
        <a:lstStyle/>
        <a:p>
          <a:endParaRPr lang="en-US"/>
        </a:p>
      </dgm:t>
    </dgm:pt>
    <dgm:pt modelId="{9670E977-C209-46E4-867F-5F31FB1CA066}" type="pres">
      <dgm:prSet presAssocID="{BA600483-2250-4B34-81A7-E4FC2E1B35BF}" presName="img" presStyleLbl="fgImgPlace1" presStyleIdx="1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CF08EC23-44A5-4F1D-A01F-D615CA48F5F8}" type="pres">
      <dgm:prSet presAssocID="{BA600483-2250-4B34-81A7-E4FC2E1B35BF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06F53C-3A15-49BF-A485-C46C51D5693B}" type="pres">
      <dgm:prSet presAssocID="{A53AF3A5-C272-4504-A338-C54BEEC22881}" presName="spacer" presStyleCnt="0"/>
      <dgm:spPr/>
    </dgm:pt>
    <dgm:pt modelId="{508CF673-742D-4598-A6C4-02AABEBEB269}" type="pres">
      <dgm:prSet presAssocID="{53AFB6A6-FFBE-4032-ABA1-16D440AD5AEC}" presName="comp" presStyleCnt="0"/>
      <dgm:spPr/>
    </dgm:pt>
    <dgm:pt modelId="{A5C87E5F-BC1B-4152-A00B-1EF86CF70F20}" type="pres">
      <dgm:prSet presAssocID="{53AFB6A6-FFBE-4032-ABA1-16D440AD5AEC}" presName="box" presStyleLbl="node1" presStyleIdx="2" presStyleCnt="3"/>
      <dgm:spPr/>
      <dgm:t>
        <a:bodyPr/>
        <a:lstStyle/>
        <a:p>
          <a:endParaRPr lang="en-US"/>
        </a:p>
      </dgm:t>
    </dgm:pt>
    <dgm:pt modelId="{F5103271-A475-465F-AFA9-A74CBC8196F1}" type="pres">
      <dgm:prSet presAssocID="{53AFB6A6-FFBE-4032-ABA1-16D440AD5AEC}" presName="img" presStyleLbl="fgImgPlace1" presStyleIdx="2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2F90CE7A-0E2F-4096-BC69-08B70A1A7C1D}" type="pres">
      <dgm:prSet presAssocID="{53AFB6A6-FFBE-4032-ABA1-16D440AD5AEC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4F2A6B0-B102-49FB-94DE-04B860DDD9DE}" type="presOf" srcId="{BCBBFEBC-2F64-4AED-9CC2-C10A3897A4F2}" destId="{40259885-CE60-4840-AC5A-003A555CFA23}" srcOrd="1" destOrd="0" presId="urn:microsoft.com/office/officeart/2005/8/layout/vList4"/>
    <dgm:cxn modelId="{B7B71857-BFC0-48B3-A17C-5FA38754C94E}" type="presOf" srcId="{BA600483-2250-4B34-81A7-E4FC2E1B35BF}" destId="{A631E447-82EE-43FF-A3CD-84FA6734B2DA}" srcOrd="0" destOrd="0" presId="urn:microsoft.com/office/officeart/2005/8/layout/vList4"/>
    <dgm:cxn modelId="{AD5264B4-2D87-4577-B5B9-7F29F0712FC5}" type="presOf" srcId="{BCBBFEBC-2F64-4AED-9CC2-C10A3897A4F2}" destId="{6474E7DA-04DE-4F9A-A3E6-CD61B0020960}" srcOrd="0" destOrd="0" presId="urn:microsoft.com/office/officeart/2005/8/layout/vList4"/>
    <dgm:cxn modelId="{BB5C01CF-922A-4BAE-9FFF-DE61D442FF3E}" type="presOf" srcId="{9D67AA3B-1B9E-4506-BA2C-D584A9CE0063}" destId="{DD6BD44F-3621-418E-82BD-E900818F7927}" srcOrd="0" destOrd="0" presId="urn:microsoft.com/office/officeart/2005/8/layout/vList4"/>
    <dgm:cxn modelId="{A59ED800-91C8-4612-9F8F-58A1DFAB7FCF}" type="presOf" srcId="{33A23AAC-C7F7-4AFF-91F2-1E6C8DFC0A8D}" destId="{2F90CE7A-0E2F-4096-BC69-08B70A1A7C1D}" srcOrd="1" destOrd="1" presId="urn:microsoft.com/office/officeart/2005/8/layout/vList4"/>
    <dgm:cxn modelId="{B6DC7336-9BF6-465C-AE8E-C000DC3A1DB2}" srcId="{53AFB6A6-FFBE-4032-ABA1-16D440AD5AEC}" destId="{04482A2D-71D9-43DE-9991-93D1A5891FE8}" srcOrd="1" destOrd="0" parTransId="{38AAE0B5-F996-4B6B-B0BE-9C20261F30D2}" sibTransId="{8CE40D68-40EE-4EB7-8CB8-5281B685C93F}"/>
    <dgm:cxn modelId="{D8F61009-37B2-4A98-83FA-CAD65B3B053C}" srcId="{9D67AA3B-1B9E-4506-BA2C-D584A9CE0063}" destId="{53AFB6A6-FFBE-4032-ABA1-16D440AD5AEC}" srcOrd="2" destOrd="0" parTransId="{2E26E5A4-AAF5-49A3-9F7C-4A3078B83627}" sibTransId="{E4BA74DF-9B70-4113-B95F-5857A8BAECC2}"/>
    <dgm:cxn modelId="{8901958C-0B08-4ECB-B91A-5162244E7C0B}" type="presOf" srcId="{04482A2D-71D9-43DE-9991-93D1A5891FE8}" destId="{2F90CE7A-0E2F-4096-BC69-08B70A1A7C1D}" srcOrd="1" destOrd="2" presId="urn:microsoft.com/office/officeart/2005/8/layout/vList4"/>
    <dgm:cxn modelId="{48731419-C0F6-4792-8233-B58FAD6371E2}" type="presOf" srcId="{53AFB6A6-FFBE-4032-ABA1-16D440AD5AEC}" destId="{2F90CE7A-0E2F-4096-BC69-08B70A1A7C1D}" srcOrd="1" destOrd="0" presId="urn:microsoft.com/office/officeart/2005/8/layout/vList4"/>
    <dgm:cxn modelId="{3B732942-70C0-4CCA-A00F-2E4F00597FB1}" type="presOf" srcId="{33A23AAC-C7F7-4AFF-91F2-1E6C8DFC0A8D}" destId="{A5C87E5F-BC1B-4152-A00B-1EF86CF70F20}" srcOrd="0" destOrd="1" presId="urn:microsoft.com/office/officeart/2005/8/layout/vList4"/>
    <dgm:cxn modelId="{44DDF136-8898-4B3F-B3D0-CE5CCA093118}" type="presOf" srcId="{53AFB6A6-FFBE-4032-ABA1-16D440AD5AEC}" destId="{A5C87E5F-BC1B-4152-A00B-1EF86CF70F20}" srcOrd="0" destOrd="0" presId="urn:microsoft.com/office/officeart/2005/8/layout/vList4"/>
    <dgm:cxn modelId="{51BFD0A5-C115-463C-9F53-94DD152E51E5}" type="presOf" srcId="{BA600483-2250-4B34-81A7-E4FC2E1B35BF}" destId="{CF08EC23-44A5-4F1D-A01F-D615CA48F5F8}" srcOrd="1" destOrd="0" presId="urn:microsoft.com/office/officeart/2005/8/layout/vList4"/>
    <dgm:cxn modelId="{75BA7A19-6D94-430A-A3BB-AF879A7341E2}" srcId="{9D67AA3B-1B9E-4506-BA2C-D584A9CE0063}" destId="{BCBBFEBC-2F64-4AED-9CC2-C10A3897A4F2}" srcOrd="0" destOrd="0" parTransId="{9BCB04DF-CB01-4F1D-BCDA-1C6016ECA6D6}" sibTransId="{73102A98-4425-43C9-9DF8-2F7D3270AEF5}"/>
    <dgm:cxn modelId="{971BD94B-BAD0-42D8-9226-B8D2C1D47395}" srcId="{9D67AA3B-1B9E-4506-BA2C-D584A9CE0063}" destId="{BA600483-2250-4B34-81A7-E4FC2E1B35BF}" srcOrd="1" destOrd="0" parTransId="{4814A7B7-43D1-472A-ABAE-124F9ECA4C6D}" sibTransId="{A53AF3A5-C272-4504-A338-C54BEEC22881}"/>
    <dgm:cxn modelId="{8DB6DCBB-1233-4901-B866-52D6193E8FD8}" type="presOf" srcId="{04482A2D-71D9-43DE-9991-93D1A5891FE8}" destId="{A5C87E5F-BC1B-4152-A00B-1EF86CF70F20}" srcOrd="0" destOrd="2" presId="urn:microsoft.com/office/officeart/2005/8/layout/vList4"/>
    <dgm:cxn modelId="{2CD3C468-7E07-4D64-9BF2-09FFD77FBA4C}" srcId="{53AFB6A6-FFBE-4032-ABA1-16D440AD5AEC}" destId="{33A23AAC-C7F7-4AFF-91F2-1E6C8DFC0A8D}" srcOrd="0" destOrd="0" parTransId="{07188E68-6F0D-4392-8448-7EB4EB1D7C31}" sibTransId="{3D912001-764A-44C2-B789-A2475606566B}"/>
    <dgm:cxn modelId="{21C6C94E-CFE8-44C5-B702-29F7B4CE7133}" type="presParOf" srcId="{DD6BD44F-3621-418E-82BD-E900818F7927}" destId="{A9E10396-9ED7-4165-BECB-4B5EA0D7EC8A}" srcOrd="0" destOrd="0" presId="urn:microsoft.com/office/officeart/2005/8/layout/vList4"/>
    <dgm:cxn modelId="{000433AD-75BA-4CEE-B971-125F9FBEB2B1}" type="presParOf" srcId="{A9E10396-9ED7-4165-BECB-4B5EA0D7EC8A}" destId="{6474E7DA-04DE-4F9A-A3E6-CD61B0020960}" srcOrd="0" destOrd="0" presId="urn:microsoft.com/office/officeart/2005/8/layout/vList4"/>
    <dgm:cxn modelId="{C5257790-1B57-47F6-A531-1B84B21D4761}" type="presParOf" srcId="{A9E10396-9ED7-4165-BECB-4B5EA0D7EC8A}" destId="{A1BC75A9-9E3C-4647-87E9-B8B02B39DB69}" srcOrd="1" destOrd="0" presId="urn:microsoft.com/office/officeart/2005/8/layout/vList4"/>
    <dgm:cxn modelId="{6D07B99C-91A5-4BEC-9F6E-0F9DCF4D98F5}" type="presParOf" srcId="{A9E10396-9ED7-4165-BECB-4B5EA0D7EC8A}" destId="{40259885-CE60-4840-AC5A-003A555CFA23}" srcOrd="2" destOrd="0" presId="urn:microsoft.com/office/officeart/2005/8/layout/vList4"/>
    <dgm:cxn modelId="{5AC732E2-F23F-4FF1-8A66-D1589B2CD4C8}" type="presParOf" srcId="{DD6BD44F-3621-418E-82BD-E900818F7927}" destId="{E63CFCC7-7ABB-4DE7-8923-CAA95DAA034E}" srcOrd="1" destOrd="0" presId="urn:microsoft.com/office/officeart/2005/8/layout/vList4"/>
    <dgm:cxn modelId="{62FE74FA-C878-4038-B536-19E38F8230F9}" type="presParOf" srcId="{DD6BD44F-3621-418E-82BD-E900818F7927}" destId="{BD6462F3-1E56-4DBA-9CD2-63096E5AD83E}" srcOrd="2" destOrd="0" presId="urn:microsoft.com/office/officeart/2005/8/layout/vList4"/>
    <dgm:cxn modelId="{329E9730-3A5B-453C-94ED-73F98CB5478F}" type="presParOf" srcId="{BD6462F3-1E56-4DBA-9CD2-63096E5AD83E}" destId="{A631E447-82EE-43FF-A3CD-84FA6734B2DA}" srcOrd="0" destOrd="0" presId="urn:microsoft.com/office/officeart/2005/8/layout/vList4"/>
    <dgm:cxn modelId="{659A3CDE-7891-4C5D-B264-A033AFCEEE1E}" type="presParOf" srcId="{BD6462F3-1E56-4DBA-9CD2-63096E5AD83E}" destId="{9670E977-C209-46E4-867F-5F31FB1CA066}" srcOrd="1" destOrd="0" presId="urn:microsoft.com/office/officeart/2005/8/layout/vList4"/>
    <dgm:cxn modelId="{6C6C941C-7601-4854-862B-76912ADE2710}" type="presParOf" srcId="{BD6462F3-1E56-4DBA-9CD2-63096E5AD83E}" destId="{CF08EC23-44A5-4F1D-A01F-D615CA48F5F8}" srcOrd="2" destOrd="0" presId="urn:microsoft.com/office/officeart/2005/8/layout/vList4"/>
    <dgm:cxn modelId="{BE4FD3A9-9890-4992-8A86-0C2B68E9D7FB}" type="presParOf" srcId="{DD6BD44F-3621-418E-82BD-E900818F7927}" destId="{D906F53C-3A15-49BF-A485-C46C51D5693B}" srcOrd="3" destOrd="0" presId="urn:microsoft.com/office/officeart/2005/8/layout/vList4"/>
    <dgm:cxn modelId="{854775A3-438F-40D7-9890-6A9EC66DACEE}" type="presParOf" srcId="{DD6BD44F-3621-418E-82BD-E900818F7927}" destId="{508CF673-742D-4598-A6C4-02AABEBEB269}" srcOrd="4" destOrd="0" presId="urn:microsoft.com/office/officeart/2005/8/layout/vList4"/>
    <dgm:cxn modelId="{C3BE713F-7183-4BE1-986E-BB585C0A9AD3}" type="presParOf" srcId="{508CF673-742D-4598-A6C4-02AABEBEB269}" destId="{A5C87E5F-BC1B-4152-A00B-1EF86CF70F20}" srcOrd="0" destOrd="0" presId="urn:microsoft.com/office/officeart/2005/8/layout/vList4"/>
    <dgm:cxn modelId="{4DDC0FE6-09F1-46C2-8FA7-C6F5A213E062}" type="presParOf" srcId="{508CF673-742D-4598-A6C4-02AABEBEB269}" destId="{F5103271-A475-465F-AFA9-A74CBC8196F1}" srcOrd="1" destOrd="0" presId="urn:microsoft.com/office/officeart/2005/8/layout/vList4"/>
    <dgm:cxn modelId="{C0418231-1685-46C6-BF70-3F637CFB7A86}" type="presParOf" srcId="{508CF673-742D-4598-A6C4-02AABEBEB269}" destId="{2F90CE7A-0E2F-4096-BC69-08B70A1A7C1D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AA39D7E-82D5-49D5-BC3D-826B07CF9E32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49494DD-94F9-4698-8076-BBA3051487F6}">
      <dgm:prSet phldrT="[Text]"/>
      <dgm:spPr/>
      <dgm:t>
        <a:bodyPr/>
        <a:lstStyle/>
        <a:p>
          <a:r>
            <a:rPr lang="en-US" dirty="0" err="1" smtClean="0"/>
            <a:t>Melalui</a:t>
          </a:r>
          <a:r>
            <a:rPr lang="en-US" dirty="0" smtClean="0"/>
            <a:t> </a:t>
          </a:r>
          <a:r>
            <a:rPr lang="en-US" dirty="0" err="1" smtClean="0"/>
            <a:t>Delegasi</a:t>
          </a:r>
          <a:r>
            <a:rPr lang="en-US" dirty="0" smtClean="0"/>
            <a:t> Ind. Di PBB Muhammad K. </a:t>
          </a:r>
          <a:r>
            <a:rPr lang="en-US" dirty="0" err="1" smtClean="0"/>
            <a:t>Koba</a:t>
          </a:r>
          <a:r>
            <a:rPr lang="en-US" dirty="0" smtClean="0"/>
            <a:t> </a:t>
          </a:r>
          <a:r>
            <a:rPr lang="en-US" dirty="0" err="1" smtClean="0"/>
            <a:t>dalam</a:t>
          </a:r>
          <a:r>
            <a:rPr lang="en-US" dirty="0" smtClean="0"/>
            <a:t> </a:t>
          </a:r>
          <a:r>
            <a:rPr lang="en-US" i="1" dirty="0" smtClean="0"/>
            <a:t>the Plenary Meeting on “Oceans and the law of the sea” of the UN General Assembly, </a:t>
          </a:r>
          <a:r>
            <a:rPr lang="en-US" dirty="0" smtClean="0"/>
            <a:t>di New York </a:t>
          </a:r>
          <a:endParaRPr lang="en-US" dirty="0"/>
        </a:p>
      </dgm:t>
    </dgm:pt>
    <dgm:pt modelId="{E1AA4FE9-E686-49F6-82C7-9368B0979829}" type="parTrans" cxnId="{478A3A80-1257-4C21-A205-665CF45CD8A3}">
      <dgm:prSet/>
      <dgm:spPr/>
      <dgm:t>
        <a:bodyPr/>
        <a:lstStyle/>
        <a:p>
          <a:endParaRPr lang="en-US"/>
        </a:p>
      </dgm:t>
    </dgm:pt>
    <dgm:pt modelId="{16ED3627-9778-4235-A2B0-D9669AB81F8D}" type="sibTrans" cxnId="{478A3A80-1257-4C21-A205-665CF45CD8A3}">
      <dgm:prSet/>
      <dgm:spPr/>
      <dgm:t>
        <a:bodyPr/>
        <a:lstStyle/>
        <a:p>
          <a:endParaRPr lang="en-US"/>
        </a:p>
      </dgm:t>
    </dgm:pt>
    <dgm:pt modelId="{D906C34E-65F5-4657-A3A1-2E60131A4FAC}">
      <dgm:prSet phldrT="[Text]"/>
      <dgm:spPr/>
      <dgm:t>
        <a:bodyPr/>
        <a:lstStyle/>
        <a:p>
          <a:r>
            <a:rPr lang="en-US" dirty="0" err="1" smtClean="0"/>
            <a:t>Berkomitmen</a:t>
          </a:r>
          <a:r>
            <a:rPr lang="en-US" dirty="0" smtClean="0"/>
            <a:t> -- Indonesia </a:t>
          </a:r>
          <a:r>
            <a:rPr lang="en-US" dirty="0" err="1" smtClean="0"/>
            <a:t>dalam</a:t>
          </a:r>
          <a:r>
            <a:rPr lang="en-US" dirty="0" smtClean="0"/>
            <a:t> </a:t>
          </a:r>
          <a:r>
            <a:rPr lang="en-US" dirty="0" err="1" smtClean="0"/>
            <a:t>mengimplementasikan</a:t>
          </a:r>
          <a:r>
            <a:rPr lang="en-US" dirty="0" smtClean="0"/>
            <a:t> UNCLOS</a:t>
          </a:r>
          <a:endParaRPr lang="en-US" dirty="0"/>
        </a:p>
      </dgm:t>
    </dgm:pt>
    <dgm:pt modelId="{CE6DF5ED-325B-45BD-A42F-23FA8BADBB8E}" type="parTrans" cxnId="{C6674102-060C-4BE8-A585-F554CC8E3CBB}">
      <dgm:prSet/>
      <dgm:spPr/>
      <dgm:t>
        <a:bodyPr/>
        <a:lstStyle/>
        <a:p>
          <a:endParaRPr lang="en-US"/>
        </a:p>
      </dgm:t>
    </dgm:pt>
    <dgm:pt modelId="{B4097B14-84FC-4A85-B2DE-4D89D500879E}" type="sibTrans" cxnId="{C6674102-060C-4BE8-A585-F554CC8E3CBB}">
      <dgm:prSet/>
      <dgm:spPr/>
      <dgm:t>
        <a:bodyPr/>
        <a:lstStyle/>
        <a:p>
          <a:endParaRPr lang="en-US"/>
        </a:p>
      </dgm:t>
    </dgm:pt>
    <dgm:pt modelId="{723F02E9-C684-4E77-8C27-D51FD9C1076B}">
      <dgm:prSet phldrT="[Text]"/>
      <dgm:spPr/>
      <dgm:t>
        <a:bodyPr/>
        <a:lstStyle/>
        <a:p>
          <a:r>
            <a:rPr lang="en-US" dirty="0" err="1" smtClean="0"/>
            <a:t>Sebagai</a:t>
          </a:r>
          <a:r>
            <a:rPr lang="en-US" dirty="0" smtClean="0"/>
            <a:t> Negara </a:t>
          </a:r>
          <a:r>
            <a:rPr lang="en-US" dirty="0" err="1" smtClean="0"/>
            <a:t>dengan</a:t>
          </a:r>
          <a:r>
            <a:rPr lang="en-US" dirty="0" smtClean="0"/>
            <a:t> </a:t>
          </a:r>
          <a:r>
            <a:rPr lang="en-US" dirty="0" err="1" smtClean="0"/>
            <a:t>lebih</a:t>
          </a:r>
          <a:r>
            <a:rPr lang="en-US" dirty="0" smtClean="0"/>
            <a:t> </a:t>
          </a:r>
          <a:r>
            <a:rPr lang="en-US" dirty="0" err="1" smtClean="0"/>
            <a:t>dari</a:t>
          </a:r>
          <a:r>
            <a:rPr lang="en-US" dirty="0" smtClean="0"/>
            <a:t> 17.000 </a:t>
          </a:r>
          <a:r>
            <a:rPr lang="en-US" dirty="0" err="1" smtClean="0"/>
            <a:t>pulau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100.000 km </a:t>
          </a:r>
          <a:r>
            <a:rPr lang="en-US" dirty="0" err="1" smtClean="0"/>
            <a:t>garis</a:t>
          </a:r>
          <a:r>
            <a:rPr lang="en-US" dirty="0" smtClean="0"/>
            <a:t> </a:t>
          </a:r>
          <a:r>
            <a:rPr lang="en-US" dirty="0" err="1" smtClean="0"/>
            <a:t>pantai</a:t>
          </a:r>
          <a:r>
            <a:rPr lang="en-US" dirty="0" smtClean="0"/>
            <a:t>, </a:t>
          </a:r>
          <a:r>
            <a:rPr lang="en-US" dirty="0" err="1" smtClean="0"/>
            <a:t>sudah</a:t>
          </a:r>
          <a:r>
            <a:rPr lang="en-US" dirty="0" smtClean="0"/>
            <a:t> </a:t>
          </a:r>
          <a:r>
            <a:rPr lang="en-US" dirty="0" err="1" smtClean="0"/>
            <a:t>sewajarnya</a:t>
          </a:r>
          <a:r>
            <a:rPr lang="en-US" dirty="0" smtClean="0"/>
            <a:t> </a:t>
          </a:r>
          <a:r>
            <a:rPr lang="en-US" dirty="0" err="1" smtClean="0"/>
            <a:t>laut</a:t>
          </a:r>
          <a:r>
            <a:rPr lang="en-US" dirty="0" smtClean="0"/>
            <a:t> </a:t>
          </a:r>
          <a:r>
            <a:rPr lang="en-US" dirty="0" err="1" smtClean="0"/>
            <a:t>menjadi</a:t>
          </a:r>
          <a:r>
            <a:rPr lang="en-US" dirty="0" smtClean="0"/>
            <a:t> </a:t>
          </a:r>
          <a:r>
            <a:rPr lang="en-US" dirty="0" err="1" smtClean="0"/>
            <a:t>perhatian</a:t>
          </a:r>
          <a:r>
            <a:rPr lang="en-US" dirty="0" smtClean="0"/>
            <a:t> </a:t>
          </a:r>
          <a:r>
            <a:rPr lang="en-US" dirty="0" err="1" smtClean="0"/>
            <a:t>dari</a:t>
          </a:r>
          <a:r>
            <a:rPr lang="en-US" dirty="0" smtClean="0"/>
            <a:t> Indonesia</a:t>
          </a:r>
          <a:endParaRPr lang="en-US" dirty="0"/>
        </a:p>
      </dgm:t>
    </dgm:pt>
    <dgm:pt modelId="{3C8F181D-56A6-45CE-94CD-DCDDB521C0E8}" type="parTrans" cxnId="{C4BD7840-DFD9-4A26-9FAC-7C9319007569}">
      <dgm:prSet/>
      <dgm:spPr/>
      <dgm:t>
        <a:bodyPr/>
        <a:lstStyle/>
        <a:p>
          <a:endParaRPr lang="en-US"/>
        </a:p>
      </dgm:t>
    </dgm:pt>
    <dgm:pt modelId="{327FAF12-A20D-4E11-A190-BA08CEB74853}" type="sibTrans" cxnId="{C4BD7840-DFD9-4A26-9FAC-7C9319007569}">
      <dgm:prSet/>
      <dgm:spPr/>
      <dgm:t>
        <a:bodyPr/>
        <a:lstStyle/>
        <a:p>
          <a:endParaRPr lang="en-US"/>
        </a:p>
      </dgm:t>
    </dgm:pt>
    <dgm:pt modelId="{14CF2526-EC67-426B-8D14-2E845214DE7E}" type="pres">
      <dgm:prSet presAssocID="{BAA39D7E-82D5-49D5-BC3D-826B07CF9E3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5309980-08CC-4F87-816E-AB4ECA202F2E}" type="pres">
      <dgm:prSet presAssocID="{C49494DD-94F9-4698-8076-BBA3051487F6}" presName="comp" presStyleCnt="0"/>
      <dgm:spPr/>
    </dgm:pt>
    <dgm:pt modelId="{AACBED65-C70E-4431-843A-58A6903E3B7A}" type="pres">
      <dgm:prSet presAssocID="{C49494DD-94F9-4698-8076-BBA3051487F6}" presName="box" presStyleLbl="node1" presStyleIdx="0" presStyleCnt="3"/>
      <dgm:spPr/>
      <dgm:t>
        <a:bodyPr/>
        <a:lstStyle/>
        <a:p>
          <a:endParaRPr lang="en-US"/>
        </a:p>
      </dgm:t>
    </dgm:pt>
    <dgm:pt modelId="{FC606544-ED9F-4816-A4F8-CB627FC69D00}" type="pres">
      <dgm:prSet presAssocID="{C49494DD-94F9-4698-8076-BBA3051487F6}" presName="img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A7242683-F732-4593-9866-DB41A7F4FFB7}" type="pres">
      <dgm:prSet presAssocID="{C49494DD-94F9-4698-8076-BBA3051487F6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73DF41-E535-4AB3-9AFB-DB7E95F8A622}" type="pres">
      <dgm:prSet presAssocID="{16ED3627-9778-4235-A2B0-D9669AB81F8D}" presName="spacer" presStyleCnt="0"/>
      <dgm:spPr/>
    </dgm:pt>
    <dgm:pt modelId="{DCF596CE-1F6B-4913-915D-4379E9C0D350}" type="pres">
      <dgm:prSet presAssocID="{D906C34E-65F5-4657-A3A1-2E60131A4FAC}" presName="comp" presStyleCnt="0"/>
      <dgm:spPr/>
    </dgm:pt>
    <dgm:pt modelId="{068355F1-2374-4F89-860E-1A3CEA1E0BDA}" type="pres">
      <dgm:prSet presAssocID="{D906C34E-65F5-4657-A3A1-2E60131A4FAC}" presName="box" presStyleLbl="node1" presStyleIdx="1" presStyleCnt="3"/>
      <dgm:spPr/>
      <dgm:t>
        <a:bodyPr/>
        <a:lstStyle/>
        <a:p>
          <a:endParaRPr lang="en-US"/>
        </a:p>
      </dgm:t>
    </dgm:pt>
    <dgm:pt modelId="{2251FDFB-A085-4D25-B5A7-26E1BFE5C9AB}" type="pres">
      <dgm:prSet presAssocID="{D906C34E-65F5-4657-A3A1-2E60131A4FAC}" presName="img" presStyleLbl="fgImgPlace1" presStyleIdx="1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2A8B5C88-1CAD-4266-8E03-FD9E74EFBDA1}" type="pres">
      <dgm:prSet presAssocID="{D906C34E-65F5-4657-A3A1-2E60131A4FAC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6BFAC3-7BD3-45F5-91A8-5B7F3598BD1A}" type="pres">
      <dgm:prSet presAssocID="{B4097B14-84FC-4A85-B2DE-4D89D500879E}" presName="spacer" presStyleCnt="0"/>
      <dgm:spPr/>
    </dgm:pt>
    <dgm:pt modelId="{A0FDCA7D-8BD5-404C-AD82-149567C6926C}" type="pres">
      <dgm:prSet presAssocID="{723F02E9-C684-4E77-8C27-D51FD9C1076B}" presName="comp" presStyleCnt="0"/>
      <dgm:spPr/>
    </dgm:pt>
    <dgm:pt modelId="{4249E40E-7D3E-4F47-AE8A-696001510BF0}" type="pres">
      <dgm:prSet presAssocID="{723F02E9-C684-4E77-8C27-D51FD9C1076B}" presName="box" presStyleLbl="node1" presStyleIdx="2" presStyleCnt="3"/>
      <dgm:spPr/>
      <dgm:t>
        <a:bodyPr/>
        <a:lstStyle/>
        <a:p>
          <a:endParaRPr lang="en-US"/>
        </a:p>
      </dgm:t>
    </dgm:pt>
    <dgm:pt modelId="{D4CFDC01-330E-44AE-9CD5-0BA434B5E330}" type="pres">
      <dgm:prSet presAssocID="{723F02E9-C684-4E77-8C27-D51FD9C1076B}" presName="img" presStyleLbl="fgImgPlace1" presStyleIdx="2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C467B692-E127-4AA8-9E46-B865AF8ACDEC}" type="pres">
      <dgm:prSet presAssocID="{723F02E9-C684-4E77-8C27-D51FD9C1076B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4BD7840-DFD9-4A26-9FAC-7C9319007569}" srcId="{BAA39D7E-82D5-49D5-BC3D-826B07CF9E32}" destId="{723F02E9-C684-4E77-8C27-D51FD9C1076B}" srcOrd="2" destOrd="0" parTransId="{3C8F181D-56A6-45CE-94CD-DCDDB521C0E8}" sibTransId="{327FAF12-A20D-4E11-A190-BA08CEB74853}"/>
    <dgm:cxn modelId="{721C2EFA-B60D-4A78-8F99-D17B4093E25C}" type="presOf" srcId="{C49494DD-94F9-4698-8076-BBA3051487F6}" destId="{A7242683-F732-4593-9866-DB41A7F4FFB7}" srcOrd="1" destOrd="0" presId="urn:microsoft.com/office/officeart/2005/8/layout/vList4"/>
    <dgm:cxn modelId="{31976803-24A6-449E-9547-5F9C4C896BB8}" type="presOf" srcId="{723F02E9-C684-4E77-8C27-D51FD9C1076B}" destId="{4249E40E-7D3E-4F47-AE8A-696001510BF0}" srcOrd="0" destOrd="0" presId="urn:microsoft.com/office/officeart/2005/8/layout/vList4"/>
    <dgm:cxn modelId="{C250C151-C517-4854-B8A9-1D6914399244}" type="presOf" srcId="{D906C34E-65F5-4657-A3A1-2E60131A4FAC}" destId="{2A8B5C88-1CAD-4266-8E03-FD9E74EFBDA1}" srcOrd="1" destOrd="0" presId="urn:microsoft.com/office/officeart/2005/8/layout/vList4"/>
    <dgm:cxn modelId="{EE8992A2-230C-4300-B02D-B5FB7870376C}" type="presOf" srcId="{D906C34E-65F5-4657-A3A1-2E60131A4FAC}" destId="{068355F1-2374-4F89-860E-1A3CEA1E0BDA}" srcOrd="0" destOrd="0" presId="urn:microsoft.com/office/officeart/2005/8/layout/vList4"/>
    <dgm:cxn modelId="{DAB661CA-B2AE-4EC5-9BF0-85EC6DA32CEB}" type="presOf" srcId="{C49494DD-94F9-4698-8076-BBA3051487F6}" destId="{AACBED65-C70E-4431-843A-58A6903E3B7A}" srcOrd="0" destOrd="0" presId="urn:microsoft.com/office/officeart/2005/8/layout/vList4"/>
    <dgm:cxn modelId="{21CAC65D-A228-42FD-8259-710D1525C73B}" type="presOf" srcId="{723F02E9-C684-4E77-8C27-D51FD9C1076B}" destId="{C467B692-E127-4AA8-9E46-B865AF8ACDEC}" srcOrd="1" destOrd="0" presId="urn:microsoft.com/office/officeart/2005/8/layout/vList4"/>
    <dgm:cxn modelId="{219BEFC3-CC65-4657-BAE5-C82DF2318E60}" type="presOf" srcId="{BAA39D7E-82D5-49D5-BC3D-826B07CF9E32}" destId="{14CF2526-EC67-426B-8D14-2E845214DE7E}" srcOrd="0" destOrd="0" presId="urn:microsoft.com/office/officeart/2005/8/layout/vList4"/>
    <dgm:cxn modelId="{C6674102-060C-4BE8-A585-F554CC8E3CBB}" srcId="{BAA39D7E-82D5-49D5-BC3D-826B07CF9E32}" destId="{D906C34E-65F5-4657-A3A1-2E60131A4FAC}" srcOrd="1" destOrd="0" parTransId="{CE6DF5ED-325B-45BD-A42F-23FA8BADBB8E}" sibTransId="{B4097B14-84FC-4A85-B2DE-4D89D500879E}"/>
    <dgm:cxn modelId="{478A3A80-1257-4C21-A205-665CF45CD8A3}" srcId="{BAA39D7E-82D5-49D5-BC3D-826B07CF9E32}" destId="{C49494DD-94F9-4698-8076-BBA3051487F6}" srcOrd="0" destOrd="0" parTransId="{E1AA4FE9-E686-49F6-82C7-9368B0979829}" sibTransId="{16ED3627-9778-4235-A2B0-D9669AB81F8D}"/>
    <dgm:cxn modelId="{73403981-C5EA-4744-8048-E17AA33FC424}" type="presParOf" srcId="{14CF2526-EC67-426B-8D14-2E845214DE7E}" destId="{15309980-08CC-4F87-816E-AB4ECA202F2E}" srcOrd="0" destOrd="0" presId="urn:microsoft.com/office/officeart/2005/8/layout/vList4"/>
    <dgm:cxn modelId="{A660CFF4-F20B-47DE-B645-737B3C249474}" type="presParOf" srcId="{15309980-08CC-4F87-816E-AB4ECA202F2E}" destId="{AACBED65-C70E-4431-843A-58A6903E3B7A}" srcOrd="0" destOrd="0" presId="urn:microsoft.com/office/officeart/2005/8/layout/vList4"/>
    <dgm:cxn modelId="{858DDE67-71F6-49CC-869F-E06B17F80FF2}" type="presParOf" srcId="{15309980-08CC-4F87-816E-AB4ECA202F2E}" destId="{FC606544-ED9F-4816-A4F8-CB627FC69D00}" srcOrd="1" destOrd="0" presId="urn:microsoft.com/office/officeart/2005/8/layout/vList4"/>
    <dgm:cxn modelId="{6DA1B1A8-FCB8-40B0-BB50-485925E85EA7}" type="presParOf" srcId="{15309980-08CC-4F87-816E-AB4ECA202F2E}" destId="{A7242683-F732-4593-9866-DB41A7F4FFB7}" srcOrd="2" destOrd="0" presId="urn:microsoft.com/office/officeart/2005/8/layout/vList4"/>
    <dgm:cxn modelId="{E96F58CF-D665-4568-9F5F-87EC127281E4}" type="presParOf" srcId="{14CF2526-EC67-426B-8D14-2E845214DE7E}" destId="{5973DF41-E535-4AB3-9AFB-DB7E95F8A622}" srcOrd="1" destOrd="0" presId="urn:microsoft.com/office/officeart/2005/8/layout/vList4"/>
    <dgm:cxn modelId="{49480213-5A96-4CDA-A582-6E8154149B2A}" type="presParOf" srcId="{14CF2526-EC67-426B-8D14-2E845214DE7E}" destId="{DCF596CE-1F6B-4913-915D-4379E9C0D350}" srcOrd="2" destOrd="0" presId="urn:microsoft.com/office/officeart/2005/8/layout/vList4"/>
    <dgm:cxn modelId="{A851C4D1-5803-46C5-B6A9-EF24933631C2}" type="presParOf" srcId="{DCF596CE-1F6B-4913-915D-4379E9C0D350}" destId="{068355F1-2374-4F89-860E-1A3CEA1E0BDA}" srcOrd="0" destOrd="0" presId="urn:microsoft.com/office/officeart/2005/8/layout/vList4"/>
    <dgm:cxn modelId="{A3A96C3D-F4C2-4CCF-BCF2-AB87424EE166}" type="presParOf" srcId="{DCF596CE-1F6B-4913-915D-4379E9C0D350}" destId="{2251FDFB-A085-4D25-B5A7-26E1BFE5C9AB}" srcOrd="1" destOrd="0" presId="urn:microsoft.com/office/officeart/2005/8/layout/vList4"/>
    <dgm:cxn modelId="{9C71CC4B-6A2C-4948-99E6-B3F5F0AFDA0C}" type="presParOf" srcId="{DCF596CE-1F6B-4913-915D-4379E9C0D350}" destId="{2A8B5C88-1CAD-4266-8E03-FD9E74EFBDA1}" srcOrd="2" destOrd="0" presId="urn:microsoft.com/office/officeart/2005/8/layout/vList4"/>
    <dgm:cxn modelId="{20995220-94A5-4A62-8A67-7C7F1EF9BC17}" type="presParOf" srcId="{14CF2526-EC67-426B-8D14-2E845214DE7E}" destId="{476BFAC3-7BD3-45F5-91A8-5B7F3598BD1A}" srcOrd="3" destOrd="0" presId="urn:microsoft.com/office/officeart/2005/8/layout/vList4"/>
    <dgm:cxn modelId="{23394D40-7D14-4EB1-8A64-28535A820BFF}" type="presParOf" srcId="{14CF2526-EC67-426B-8D14-2E845214DE7E}" destId="{A0FDCA7D-8BD5-404C-AD82-149567C6926C}" srcOrd="4" destOrd="0" presId="urn:microsoft.com/office/officeart/2005/8/layout/vList4"/>
    <dgm:cxn modelId="{17E01B7B-DCCF-4882-A4E3-B466FFC84056}" type="presParOf" srcId="{A0FDCA7D-8BD5-404C-AD82-149567C6926C}" destId="{4249E40E-7D3E-4F47-AE8A-696001510BF0}" srcOrd="0" destOrd="0" presId="urn:microsoft.com/office/officeart/2005/8/layout/vList4"/>
    <dgm:cxn modelId="{F28F1E87-170E-4E6A-8F79-AE19C631D348}" type="presParOf" srcId="{A0FDCA7D-8BD5-404C-AD82-149567C6926C}" destId="{D4CFDC01-330E-44AE-9CD5-0BA434B5E330}" srcOrd="1" destOrd="0" presId="urn:microsoft.com/office/officeart/2005/8/layout/vList4"/>
    <dgm:cxn modelId="{F14B69ED-1ECC-496E-BAA8-F3F6984B2C60}" type="presParOf" srcId="{A0FDCA7D-8BD5-404C-AD82-149567C6926C}" destId="{C467B692-E127-4AA8-9E46-B865AF8ACDEC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30A3C55-CC06-4C94-8D12-EDA17A03DA34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1E71641-3906-49E4-9252-188944FCE6C1}">
      <dgm:prSet phldrT="[Text]"/>
      <dgm:spPr/>
      <dgm:t>
        <a:bodyPr/>
        <a:lstStyle/>
        <a:p>
          <a:r>
            <a:rPr lang="en-US" dirty="0" err="1" smtClean="0"/>
            <a:t>Ilegal</a:t>
          </a:r>
          <a:r>
            <a:rPr lang="en-US" dirty="0" smtClean="0"/>
            <a:t> Unregulated and Unreported Fishing</a:t>
          </a:r>
          <a:endParaRPr lang="en-US" dirty="0"/>
        </a:p>
      </dgm:t>
    </dgm:pt>
    <dgm:pt modelId="{575A5BB6-6FBF-47A7-950D-277F99A02065}" type="parTrans" cxnId="{B2554A17-BFC2-4C3F-BCDE-030491590B59}">
      <dgm:prSet/>
      <dgm:spPr/>
      <dgm:t>
        <a:bodyPr/>
        <a:lstStyle/>
        <a:p>
          <a:endParaRPr lang="en-US"/>
        </a:p>
      </dgm:t>
    </dgm:pt>
    <dgm:pt modelId="{B6162733-48A9-4205-A623-81D46082AD01}" type="sibTrans" cxnId="{B2554A17-BFC2-4C3F-BCDE-030491590B59}">
      <dgm:prSet/>
      <dgm:spPr/>
      <dgm:t>
        <a:bodyPr/>
        <a:lstStyle/>
        <a:p>
          <a:endParaRPr lang="en-US"/>
        </a:p>
      </dgm:t>
    </dgm:pt>
    <dgm:pt modelId="{D9C1FB15-AF2B-4D5F-9663-610C0A3357DD}">
      <dgm:prSet phldrT="[Text]"/>
      <dgm:spPr/>
      <dgm:t>
        <a:bodyPr/>
        <a:lstStyle/>
        <a:p>
          <a:r>
            <a:rPr lang="en-US" dirty="0" err="1" smtClean="0"/>
            <a:t>Kejahatan</a:t>
          </a:r>
          <a:r>
            <a:rPr lang="en-US" dirty="0" smtClean="0"/>
            <a:t> </a:t>
          </a:r>
          <a:r>
            <a:rPr lang="en-US" dirty="0" err="1" smtClean="0"/>
            <a:t>Transnasional</a:t>
          </a:r>
          <a:r>
            <a:rPr lang="en-US" dirty="0" smtClean="0"/>
            <a:t> </a:t>
          </a:r>
          <a:r>
            <a:rPr lang="en-US" dirty="0" err="1" smtClean="0"/>
            <a:t>Terorganisir</a:t>
          </a:r>
          <a:r>
            <a:rPr lang="en-US" dirty="0" smtClean="0"/>
            <a:t> </a:t>
          </a:r>
          <a:r>
            <a:rPr lang="en-US" dirty="0" err="1" smtClean="0"/>
            <a:t>melaui</a:t>
          </a:r>
          <a:r>
            <a:rPr lang="en-US" dirty="0" smtClean="0"/>
            <a:t> </a:t>
          </a:r>
          <a:r>
            <a:rPr lang="en-US" dirty="0" err="1" smtClean="0"/>
            <a:t>laut</a:t>
          </a:r>
          <a:endParaRPr lang="en-US" dirty="0"/>
        </a:p>
      </dgm:t>
    </dgm:pt>
    <dgm:pt modelId="{A0BC29F1-11AC-4F66-A3F0-A523BDCD1D6F}" type="parTrans" cxnId="{35D01D43-C808-4FD3-A91C-C9D8FE682B50}">
      <dgm:prSet/>
      <dgm:spPr/>
      <dgm:t>
        <a:bodyPr/>
        <a:lstStyle/>
        <a:p>
          <a:endParaRPr lang="en-US"/>
        </a:p>
      </dgm:t>
    </dgm:pt>
    <dgm:pt modelId="{DFF68609-8299-44E0-9483-3643ABAFED79}" type="sibTrans" cxnId="{35D01D43-C808-4FD3-A91C-C9D8FE682B50}">
      <dgm:prSet/>
      <dgm:spPr/>
      <dgm:t>
        <a:bodyPr/>
        <a:lstStyle/>
        <a:p>
          <a:endParaRPr lang="en-US"/>
        </a:p>
      </dgm:t>
    </dgm:pt>
    <dgm:pt modelId="{D88268B6-C59E-4DDA-96FD-876F0C38B55E}">
      <dgm:prSet phldrT="[Text]"/>
      <dgm:spPr/>
      <dgm:t>
        <a:bodyPr/>
        <a:lstStyle/>
        <a:p>
          <a:r>
            <a:rPr lang="en-US" dirty="0" err="1" smtClean="0"/>
            <a:t>Kerusakan</a:t>
          </a:r>
          <a:r>
            <a:rPr lang="en-US" dirty="0" smtClean="0"/>
            <a:t> </a:t>
          </a:r>
          <a:r>
            <a:rPr lang="en-US" dirty="0" err="1" smtClean="0"/>
            <a:t>pada</a:t>
          </a:r>
          <a:r>
            <a:rPr lang="en-US" dirty="0" smtClean="0"/>
            <a:t> </a:t>
          </a:r>
          <a:r>
            <a:rPr lang="en-US" dirty="0" err="1" smtClean="0"/>
            <a:t>lingkungan</a:t>
          </a:r>
          <a:r>
            <a:rPr lang="en-US" dirty="0" smtClean="0"/>
            <a:t> </a:t>
          </a:r>
          <a:r>
            <a:rPr lang="en-US" dirty="0" err="1" smtClean="0"/>
            <a:t>laut</a:t>
          </a:r>
          <a:r>
            <a:rPr lang="en-US" dirty="0" smtClean="0"/>
            <a:t> </a:t>
          </a:r>
          <a:endParaRPr lang="en-US" dirty="0"/>
        </a:p>
      </dgm:t>
    </dgm:pt>
    <dgm:pt modelId="{E2F6C580-72F7-4FAB-8692-501977A446F1}" type="parTrans" cxnId="{43250A40-CDC2-45C1-913F-0733F5B8BC55}">
      <dgm:prSet/>
      <dgm:spPr/>
      <dgm:t>
        <a:bodyPr/>
        <a:lstStyle/>
        <a:p>
          <a:endParaRPr lang="en-US"/>
        </a:p>
      </dgm:t>
    </dgm:pt>
    <dgm:pt modelId="{4D56732F-D526-42D3-B590-8F695A48A987}" type="sibTrans" cxnId="{43250A40-CDC2-45C1-913F-0733F5B8BC55}">
      <dgm:prSet/>
      <dgm:spPr/>
      <dgm:t>
        <a:bodyPr/>
        <a:lstStyle/>
        <a:p>
          <a:endParaRPr lang="en-US"/>
        </a:p>
      </dgm:t>
    </dgm:pt>
    <dgm:pt modelId="{9A92F139-6D12-40B1-8248-AE811673DE95}">
      <dgm:prSet phldrT="[Text]"/>
      <dgm:spPr/>
      <dgm:t>
        <a:bodyPr/>
        <a:lstStyle/>
        <a:p>
          <a:r>
            <a:rPr lang="en-US" dirty="0" err="1" smtClean="0"/>
            <a:t>Keamanan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perlindungan</a:t>
          </a:r>
          <a:r>
            <a:rPr lang="en-US" dirty="0" smtClean="0"/>
            <a:t> di </a:t>
          </a:r>
          <a:r>
            <a:rPr lang="en-US" dirty="0" err="1" smtClean="0"/>
            <a:t>wilayah</a:t>
          </a:r>
          <a:r>
            <a:rPr lang="en-US" dirty="0" smtClean="0"/>
            <a:t> </a:t>
          </a:r>
          <a:r>
            <a:rPr lang="en-US" dirty="0" err="1" smtClean="0"/>
            <a:t>laut</a:t>
          </a:r>
          <a:endParaRPr lang="en-US" dirty="0" smtClean="0"/>
        </a:p>
      </dgm:t>
    </dgm:pt>
    <dgm:pt modelId="{31976C87-7438-4580-A805-B9E59AFF4BE0}" type="parTrans" cxnId="{9FDAE4C7-03A0-4067-970A-0F9F7489ED30}">
      <dgm:prSet/>
      <dgm:spPr/>
      <dgm:t>
        <a:bodyPr/>
        <a:lstStyle/>
        <a:p>
          <a:endParaRPr lang="en-US"/>
        </a:p>
      </dgm:t>
    </dgm:pt>
    <dgm:pt modelId="{7804B108-51EA-4F21-A5B0-B33E9DEBE734}" type="sibTrans" cxnId="{9FDAE4C7-03A0-4067-970A-0F9F7489ED30}">
      <dgm:prSet/>
      <dgm:spPr/>
      <dgm:t>
        <a:bodyPr/>
        <a:lstStyle/>
        <a:p>
          <a:endParaRPr lang="en-US"/>
        </a:p>
      </dgm:t>
    </dgm:pt>
    <dgm:pt modelId="{3D800CB6-E364-4E21-9262-AD49B412E91F}" type="pres">
      <dgm:prSet presAssocID="{230A3C55-CC06-4C94-8D12-EDA17A03DA3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7D33B69-547E-4B15-97C7-FC4877275C46}" type="pres">
      <dgm:prSet presAssocID="{81E71641-3906-49E4-9252-188944FCE6C1}" presName="compNode" presStyleCnt="0"/>
      <dgm:spPr/>
    </dgm:pt>
    <dgm:pt modelId="{B45CB8F0-5217-4A8B-9BA4-274465B5FA2A}" type="pres">
      <dgm:prSet presAssocID="{81E71641-3906-49E4-9252-188944FCE6C1}" presName="pictRect" presStyleLbl="nod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3360242B-4027-4C8E-8E44-4310A65E8FC3}" type="pres">
      <dgm:prSet presAssocID="{81E71641-3906-49E4-9252-188944FCE6C1}" presName="textRec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BEF22F-39B1-4890-8D37-DF9FBC72B502}" type="pres">
      <dgm:prSet presAssocID="{B6162733-48A9-4205-A623-81D46082AD01}" presName="sibTrans" presStyleLbl="sibTrans2D1" presStyleIdx="0" presStyleCnt="0"/>
      <dgm:spPr/>
      <dgm:t>
        <a:bodyPr/>
        <a:lstStyle/>
        <a:p>
          <a:endParaRPr lang="en-US"/>
        </a:p>
      </dgm:t>
    </dgm:pt>
    <dgm:pt modelId="{09E26C8F-3C03-41BB-8569-231CC30C90CF}" type="pres">
      <dgm:prSet presAssocID="{D9C1FB15-AF2B-4D5F-9663-610C0A3357DD}" presName="compNode" presStyleCnt="0"/>
      <dgm:spPr/>
    </dgm:pt>
    <dgm:pt modelId="{D604B4BD-6BBA-483F-8225-608E2DA9FFEC}" type="pres">
      <dgm:prSet presAssocID="{D9C1FB15-AF2B-4D5F-9663-610C0A3357DD}" presName="pictRect" presStyleLbl="nod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CD1FFDEB-0589-4632-B7F6-960B0E714799}" type="pres">
      <dgm:prSet presAssocID="{D9C1FB15-AF2B-4D5F-9663-610C0A3357DD}" presName="textRec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A43469-DFB2-4B14-8A82-7309876D7FE8}" type="pres">
      <dgm:prSet presAssocID="{DFF68609-8299-44E0-9483-3643ABAFED79}" presName="sibTrans" presStyleLbl="sibTrans2D1" presStyleIdx="0" presStyleCnt="0"/>
      <dgm:spPr/>
      <dgm:t>
        <a:bodyPr/>
        <a:lstStyle/>
        <a:p>
          <a:endParaRPr lang="en-US"/>
        </a:p>
      </dgm:t>
    </dgm:pt>
    <dgm:pt modelId="{A06D87F9-C458-4640-9EB9-707F715994A3}" type="pres">
      <dgm:prSet presAssocID="{D88268B6-C59E-4DDA-96FD-876F0C38B55E}" presName="compNode" presStyleCnt="0"/>
      <dgm:spPr/>
    </dgm:pt>
    <dgm:pt modelId="{4D07785D-61AE-46FA-8CE2-8385B60D3CCE}" type="pres">
      <dgm:prSet presAssocID="{D88268B6-C59E-4DDA-96FD-876F0C38B55E}" presName="pictRect" presStyleLbl="node1" presStyleIdx="2" presStyleCnt="4" custLinFactNeighborX="2495" custLinFactNeighborY="3169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34D523C6-FE41-4A82-9292-E539FCEAD1ED}" type="pres">
      <dgm:prSet presAssocID="{D88268B6-C59E-4DDA-96FD-876F0C38B55E}" presName="textRec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E86D15-6400-4D9E-B0D4-6FBD7EC38F19}" type="pres">
      <dgm:prSet presAssocID="{4D56732F-D526-42D3-B590-8F695A48A987}" presName="sibTrans" presStyleLbl="sibTrans2D1" presStyleIdx="0" presStyleCnt="0"/>
      <dgm:spPr/>
      <dgm:t>
        <a:bodyPr/>
        <a:lstStyle/>
        <a:p>
          <a:endParaRPr lang="en-US"/>
        </a:p>
      </dgm:t>
    </dgm:pt>
    <dgm:pt modelId="{D7D4039B-5BDF-408C-82AA-9D3526F0FD81}" type="pres">
      <dgm:prSet presAssocID="{9A92F139-6D12-40B1-8248-AE811673DE95}" presName="compNode" presStyleCnt="0"/>
      <dgm:spPr/>
    </dgm:pt>
    <dgm:pt modelId="{96358F66-EB35-40AF-804A-EAB768F8714D}" type="pres">
      <dgm:prSet presAssocID="{9A92F139-6D12-40B1-8248-AE811673DE95}" presName="pictRect" presStyleLbl="node1" presStyleIdx="3" presStyleCnt="4" custLinFactNeighborX="-312" custLinFactNeighborY="-70168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63748A01-9940-44AB-BE29-BE20AAC2D275}" type="pres">
      <dgm:prSet presAssocID="{9A92F139-6D12-40B1-8248-AE811673DE95}" presName="textRect" presStyleLbl="revTx" presStyleIdx="3" presStyleCnt="4" custScaleY="41817" custLinFactNeighborX="1458" custLinFactNeighborY="-563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7E574CB-9146-4D03-8246-907B4C01C59D}" type="presOf" srcId="{230A3C55-CC06-4C94-8D12-EDA17A03DA34}" destId="{3D800CB6-E364-4E21-9262-AD49B412E91F}" srcOrd="0" destOrd="0" presId="urn:microsoft.com/office/officeart/2005/8/layout/pList1"/>
    <dgm:cxn modelId="{9FDAE4C7-03A0-4067-970A-0F9F7489ED30}" srcId="{230A3C55-CC06-4C94-8D12-EDA17A03DA34}" destId="{9A92F139-6D12-40B1-8248-AE811673DE95}" srcOrd="3" destOrd="0" parTransId="{31976C87-7438-4580-A805-B9E59AFF4BE0}" sibTransId="{7804B108-51EA-4F21-A5B0-B33E9DEBE734}"/>
    <dgm:cxn modelId="{35D01D43-C808-4FD3-A91C-C9D8FE682B50}" srcId="{230A3C55-CC06-4C94-8D12-EDA17A03DA34}" destId="{D9C1FB15-AF2B-4D5F-9663-610C0A3357DD}" srcOrd="1" destOrd="0" parTransId="{A0BC29F1-11AC-4F66-A3F0-A523BDCD1D6F}" sibTransId="{DFF68609-8299-44E0-9483-3643ABAFED79}"/>
    <dgm:cxn modelId="{81DA1DB6-9F56-4C66-9ABA-4E87F37BC835}" type="presOf" srcId="{D9C1FB15-AF2B-4D5F-9663-610C0A3357DD}" destId="{CD1FFDEB-0589-4632-B7F6-960B0E714799}" srcOrd="0" destOrd="0" presId="urn:microsoft.com/office/officeart/2005/8/layout/pList1"/>
    <dgm:cxn modelId="{D0D92DE8-93B0-4F75-AAE8-186A19C5140C}" type="presOf" srcId="{B6162733-48A9-4205-A623-81D46082AD01}" destId="{CFBEF22F-39B1-4890-8D37-DF9FBC72B502}" srcOrd="0" destOrd="0" presId="urn:microsoft.com/office/officeart/2005/8/layout/pList1"/>
    <dgm:cxn modelId="{CEBA05B9-7A9B-4062-BEDC-30F7AFE6B0FB}" type="presOf" srcId="{9A92F139-6D12-40B1-8248-AE811673DE95}" destId="{63748A01-9940-44AB-BE29-BE20AAC2D275}" srcOrd="0" destOrd="0" presId="urn:microsoft.com/office/officeart/2005/8/layout/pList1"/>
    <dgm:cxn modelId="{B2554A17-BFC2-4C3F-BCDE-030491590B59}" srcId="{230A3C55-CC06-4C94-8D12-EDA17A03DA34}" destId="{81E71641-3906-49E4-9252-188944FCE6C1}" srcOrd="0" destOrd="0" parTransId="{575A5BB6-6FBF-47A7-950D-277F99A02065}" sibTransId="{B6162733-48A9-4205-A623-81D46082AD01}"/>
    <dgm:cxn modelId="{43250A40-CDC2-45C1-913F-0733F5B8BC55}" srcId="{230A3C55-CC06-4C94-8D12-EDA17A03DA34}" destId="{D88268B6-C59E-4DDA-96FD-876F0C38B55E}" srcOrd="2" destOrd="0" parTransId="{E2F6C580-72F7-4FAB-8692-501977A446F1}" sibTransId="{4D56732F-D526-42D3-B590-8F695A48A987}"/>
    <dgm:cxn modelId="{57FE9A71-4E6A-4E1C-82C5-C43E34978EFE}" type="presOf" srcId="{81E71641-3906-49E4-9252-188944FCE6C1}" destId="{3360242B-4027-4C8E-8E44-4310A65E8FC3}" srcOrd="0" destOrd="0" presId="urn:microsoft.com/office/officeart/2005/8/layout/pList1"/>
    <dgm:cxn modelId="{F2E4660D-8DC5-49B8-A1B5-FA6103973B7C}" type="presOf" srcId="{D88268B6-C59E-4DDA-96FD-876F0C38B55E}" destId="{34D523C6-FE41-4A82-9292-E539FCEAD1ED}" srcOrd="0" destOrd="0" presId="urn:microsoft.com/office/officeart/2005/8/layout/pList1"/>
    <dgm:cxn modelId="{7F6D05D4-5187-42F4-ADCA-D46250BD18D2}" type="presOf" srcId="{4D56732F-D526-42D3-B590-8F695A48A987}" destId="{DCE86D15-6400-4D9E-B0D4-6FBD7EC38F19}" srcOrd="0" destOrd="0" presId="urn:microsoft.com/office/officeart/2005/8/layout/pList1"/>
    <dgm:cxn modelId="{B2370C0E-9DF9-4B52-AB1D-676BC5C93EAC}" type="presOf" srcId="{DFF68609-8299-44E0-9483-3643ABAFED79}" destId="{69A43469-DFB2-4B14-8A82-7309876D7FE8}" srcOrd="0" destOrd="0" presId="urn:microsoft.com/office/officeart/2005/8/layout/pList1"/>
    <dgm:cxn modelId="{D346025E-C646-408C-AA56-4F924B8DB701}" type="presParOf" srcId="{3D800CB6-E364-4E21-9262-AD49B412E91F}" destId="{A7D33B69-547E-4B15-97C7-FC4877275C46}" srcOrd="0" destOrd="0" presId="urn:microsoft.com/office/officeart/2005/8/layout/pList1"/>
    <dgm:cxn modelId="{F59E51D1-F922-42EE-A99A-20EC0C502C75}" type="presParOf" srcId="{A7D33B69-547E-4B15-97C7-FC4877275C46}" destId="{B45CB8F0-5217-4A8B-9BA4-274465B5FA2A}" srcOrd="0" destOrd="0" presId="urn:microsoft.com/office/officeart/2005/8/layout/pList1"/>
    <dgm:cxn modelId="{5DB51952-4DAE-441E-9112-0B67514C7780}" type="presParOf" srcId="{A7D33B69-547E-4B15-97C7-FC4877275C46}" destId="{3360242B-4027-4C8E-8E44-4310A65E8FC3}" srcOrd="1" destOrd="0" presId="urn:microsoft.com/office/officeart/2005/8/layout/pList1"/>
    <dgm:cxn modelId="{4B7D370A-CBFF-431C-984D-F16D2172B6BC}" type="presParOf" srcId="{3D800CB6-E364-4E21-9262-AD49B412E91F}" destId="{CFBEF22F-39B1-4890-8D37-DF9FBC72B502}" srcOrd="1" destOrd="0" presId="urn:microsoft.com/office/officeart/2005/8/layout/pList1"/>
    <dgm:cxn modelId="{70B02BCE-7C6D-4B00-91AD-85A5CE9AEDEF}" type="presParOf" srcId="{3D800CB6-E364-4E21-9262-AD49B412E91F}" destId="{09E26C8F-3C03-41BB-8569-231CC30C90CF}" srcOrd="2" destOrd="0" presId="urn:microsoft.com/office/officeart/2005/8/layout/pList1"/>
    <dgm:cxn modelId="{0EF4BFD3-D8D5-4A68-AAF2-C1DD08229D4A}" type="presParOf" srcId="{09E26C8F-3C03-41BB-8569-231CC30C90CF}" destId="{D604B4BD-6BBA-483F-8225-608E2DA9FFEC}" srcOrd="0" destOrd="0" presId="urn:microsoft.com/office/officeart/2005/8/layout/pList1"/>
    <dgm:cxn modelId="{60084F0A-BBCB-4DA5-AF69-C6CEE7BE63F7}" type="presParOf" srcId="{09E26C8F-3C03-41BB-8569-231CC30C90CF}" destId="{CD1FFDEB-0589-4632-B7F6-960B0E714799}" srcOrd="1" destOrd="0" presId="urn:microsoft.com/office/officeart/2005/8/layout/pList1"/>
    <dgm:cxn modelId="{65473508-2695-431C-A732-89B2FDF64F24}" type="presParOf" srcId="{3D800CB6-E364-4E21-9262-AD49B412E91F}" destId="{69A43469-DFB2-4B14-8A82-7309876D7FE8}" srcOrd="3" destOrd="0" presId="urn:microsoft.com/office/officeart/2005/8/layout/pList1"/>
    <dgm:cxn modelId="{9A68F206-341C-4F42-841A-78E28407195F}" type="presParOf" srcId="{3D800CB6-E364-4E21-9262-AD49B412E91F}" destId="{A06D87F9-C458-4640-9EB9-707F715994A3}" srcOrd="4" destOrd="0" presId="urn:microsoft.com/office/officeart/2005/8/layout/pList1"/>
    <dgm:cxn modelId="{47B7E3D8-22EB-41C2-AD4D-7C28A4F87A45}" type="presParOf" srcId="{A06D87F9-C458-4640-9EB9-707F715994A3}" destId="{4D07785D-61AE-46FA-8CE2-8385B60D3CCE}" srcOrd="0" destOrd="0" presId="urn:microsoft.com/office/officeart/2005/8/layout/pList1"/>
    <dgm:cxn modelId="{6387E5CB-A38B-4135-8662-90C81B9800CB}" type="presParOf" srcId="{A06D87F9-C458-4640-9EB9-707F715994A3}" destId="{34D523C6-FE41-4A82-9292-E539FCEAD1ED}" srcOrd="1" destOrd="0" presId="urn:microsoft.com/office/officeart/2005/8/layout/pList1"/>
    <dgm:cxn modelId="{95CA89DB-26AC-4544-BE11-D11A2091D459}" type="presParOf" srcId="{3D800CB6-E364-4E21-9262-AD49B412E91F}" destId="{DCE86D15-6400-4D9E-B0D4-6FBD7EC38F19}" srcOrd="5" destOrd="0" presId="urn:microsoft.com/office/officeart/2005/8/layout/pList1"/>
    <dgm:cxn modelId="{730379C8-C3AC-4AD8-82BA-3C870BA28F63}" type="presParOf" srcId="{3D800CB6-E364-4E21-9262-AD49B412E91F}" destId="{D7D4039B-5BDF-408C-82AA-9D3526F0FD81}" srcOrd="6" destOrd="0" presId="urn:microsoft.com/office/officeart/2005/8/layout/pList1"/>
    <dgm:cxn modelId="{D077364A-7D63-4D5E-8F48-B4D439CA3F74}" type="presParOf" srcId="{D7D4039B-5BDF-408C-82AA-9D3526F0FD81}" destId="{96358F66-EB35-40AF-804A-EAB768F8714D}" srcOrd="0" destOrd="0" presId="urn:microsoft.com/office/officeart/2005/8/layout/pList1"/>
    <dgm:cxn modelId="{DF173BAA-BDE8-4CFE-B0C3-1149C3A12033}" type="presParOf" srcId="{D7D4039B-5BDF-408C-82AA-9D3526F0FD81}" destId="{63748A01-9940-44AB-BE29-BE20AAC2D275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455F67-6545-4496-BAE3-D42B72E6DE95}">
      <dsp:nvSpPr>
        <dsp:cNvPr id="0" name=""/>
        <dsp:cNvSpPr/>
      </dsp:nvSpPr>
      <dsp:spPr>
        <a:xfrm rot="5400000">
          <a:off x="-250310" y="251777"/>
          <a:ext cx="1668735" cy="1168114"/>
        </a:xfrm>
        <a:prstGeom prst="chevron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1</a:t>
          </a:r>
          <a:endParaRPr lang="en-US" sz="1500" kern="1200" dirty="0"/>
        </a:p>
      </dsp:txBody>
      <dsp:txXfrm rot="-5400000">
        <a:off x="1" y="585523"/>
        <a:ext cx="1168114" cy="500621"/>
      </dsp:txXfrm>
    </dsp:sp>
    <dsp:sp modelId="{BF53796A-15E0-4830-A933-B8CEAB860783}">
      <dsp:nvSpPr>
        <dsp:cNvPr id="0" name=""/>
        <dsp:cNvSpPr/>
      </dsp:nvSpPr>
      <dsp:spPr>
        <a:xfrm rot="5400000">
          <a:off x="5528118" y="-4358536"/>
          <a:ext cx="1084677" cy="9804685"/>
        </a:xfrm>
        <a:prstGeom prst="round2Same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1. </a:t>
          </a:r>
          <a:r>
            <a:rPr lang="en-US" sz="1500" kern="1200" dirty="0" err="1" smtClean="0"/>
            <a:t>Zona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maritim</a:t>
          </a:r>
          <a:r>
            <a:rPr lang="en-US" sz="1500" kern="1200" dirty="0" smtClean="0"/>
            <a:t> </a:t>
          </a:r>
          <a:r>
            <a:rPr lang="en-US" sz="1500" b="1" kern="1200" dirty="0" err="1" smtClean="0"/>
            <a:t>dibawah</a:t>
          </a:r>
          <a:r>
            <a:rPr lang="en-US" sz="1500" b="1" kern="1200" dirty="0" smtClean="0"/>
            <a:t> </a:t>
          </a:r>
          <a:r>
            <a:rPr lang="en-US" sz="1500" b="1" kern="1200" dirty="0" err="1" smtClean="0"/>
            <a:t>yurisdiksi</a:t>
          </a:r>
          <a:r>
            <a:rPr lang="en-US" sz="1500" b="1" kern="1200" dirty="0" smtClean="0"/>
            <a:t> </a:t>
          </a:r>
          <a:r>
            <a:rPr lang="en-US" sz="1500" b="1" kern="1200" dirty="0" err="1" smtClean="0"/>
            <a:t>nasional</a:t>
          </a:r>
          <a:r>
            <a:rPr lang="en-US" sz="1500" b="1" kern="1200" dirty="0" smtClean="0"/>
            <a:t> </a:t>
          </a:r>
          <a:endParaRPr lang="en-US" sz="1500" b="1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err="1" smtClean="0"/>
            <a:t>Perairan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pedalaman</a:t>
          </a:r>
          <a:r>
            <a:rPr lang="en-US" sz="1500" kern="1200" dirty="0" smtClean="0"/>
            <a:t>, 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err="1" smtClean="0"/>
            <a:t>perairan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kepulauan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dan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err="1" smtClean="0"/>
            <a:t>laut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teritorial</a:t>
          </a:r>
          <a:r>
            <a:rPr lang="en-US" sz="1500" kern="1200" dirty="0" smtClean="0"/>
            <a:t> </a:t>
          </a:r>
          <a:endParaRPr lang="en-US" sz="1500" kern="1200" dirty="0"/>
        </a:p>
      </dsp:txBody>
      <dsp:txXfrm rot="-5400000">
        <a:off x="1168114" y="54418"/>
        <a:ext cx="9751735" cy="978777"/>
      </dsp:txXfrm>
    </dsp:sp>
    <dsp:sp modelId="{F37F6C6F-B801-4254-A605-91255E7F8827}">
      <dsp:nvSpPr>
        <dsp:cNvPr id="0" name=""/>
        <dsp:cNvSpPr/>
      </dsp:nvSpPr>
      <dsp:spPr>
        <a:xfrm rot="5400000">
          <a:off x="-250310" y="1740034"/>
          <a:ext cx="1668735" cy="1168114"/>
        </a:xfrm>
        <a:prstGeom prst="chevron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2</a:t>
          </a:r>
          <a:endParaRPr lang="en-US" sz="1500" kern="1200" dirty="0"/>
        </a:p>
      </dsp:txBody>
      <dsp:txXfrm rot="-5400000">
        <a:off x="1" y="2073780"/>
        <a:ext cx="1168114" cy="500621"/>
      </dsp:txXfrm>
    </dsp:sp>
    <dsp:sp modelId="{D9B7F07F-55BF-4C4E-A6C4-4D1F25298F5E}">
      <dsp:nvSpPr>
        <dsp:cNvPr id="0" name=""/>
        <dsp:cNvSpPr/>
      </dsp:nvSpPr>
      <dsp:spPr>
        <a:xfrm rot="5400000">
          <a:off x="5528118" y="-2907603"/>
          <a:ext cx="1084677" cy="9804685"/>
        </a:xfrm>
        <a:prstGeom prst="round2SameRect">
          <a:avLst/>
        </a:prstGeom>
        <a:solidFill>
          <a:schemeClr val="accent2">
            <a:lumMod val="60000"/>
            <a:lumOff val="4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2. </a:t>
          </a:r>
          <a:r>
            <a:rPr lang="en-US" sz="1500" kern="1200" dirty="0" err="1" smtClean="0">
              <a:solidFill>
                <a:schemeClr val="accent4"/>
              </a:solidFill>
            </a:rPr>
            <a:t>Zona</a:t>
          </a:r>
          <a:r>
            <a:rPr lang="en-US" sz="1500" kern="1200" dirty="0" smtClean="0">
              <a:solidFill>
                <a:schemeClr val="accent4"/>
              </a:solidFill>
            </a:rPr>
            <a:t> </a:t>
          </a:r>
          <a:r>
            <a:rPr lang="en-US" sz="1500" kern="1200" dirty="0" err="1" smtClean="0">
              <a:solidFill>
                <a:schemeClr val="accent4"/>
              </a:solidFill>
            </a:rPr>
            <a:t>dengan</a:t>
          </a:r>
          <a:r>
            <a:rPr lang="en-US" sz="1500" kern="1200" dirty="0" smtClean="0">
              <a:solidFill>
                <a:schemeClr val="accent4"/>
              </a:solidFill>
            </a:rPr>
            <a:t> </a:t>
          </a:r>
          <a:r>
            <a:rPr lang="en-US" sz="1500" kern="1200" dirty="0" err="1" smtClean="0">
              <a:solidFill>
                <a:schemeClr val="accent4"/>
              </a:solidFill>
            </a:rPr>
            <a:t>yurisdiksi</a:t>
          </a:r>
          <a:r>
            <a:rPr lang="en-US" sz="1500" kern="1200" dirty="0" smtClean="0">
              <a:solidFill>
                <a:schemeClr val="accent4"/>
              </a:solidFill>
            </a:rPr>
            <a:t> </a:t>
          </a:r>
          <a:r>
            <a:rPr lang="en-US" sz="1500" kern="1200" dirty="0" err="1" smtClean="0">
              <a:solidFill>
                <a:schemeClr val="accent4"/>
              </a:solidFill>
            </a:rPr>
            <a:t>khusus</a:t>
          </a:r>
          <a:r>
            <a:rPr lang="en-US" sz="1500" kern="1200" dirty="0" smtClean="0">
              <a:solidFill>
                <a:schemeClr val="accent4"/>
              </a:solidFill>
            </a:rPr>
            <a:t> </a:t>
          </a:r>
          <a:r>
            <a:rPr lang="en-US" sz="1500" kern="1200" dirty="0" err="1" smtClean="0">
              <a:solidFill>
                <a:schemeClr val="accent4"/>
              </a:solidFill>
            </a:rPr>
            <a:t>negara</a:t>
          </a:r>
          <a:r>
            <a:rPr lang="en-US" sz="1500" kern="1200" dirty="0" smtClean="0">
              <a:solidFill>
                <a:schemeClr val="accent4"/>
              </a:solidFill>
            </a:rPr>
            <a:t> </a:t>
          </a:r>
          <a:r>
            <a:rPr lang="en-US" sz="1500" kern="1200" dirty="0" err="1" smtClean="0">
              <a:solidFill>
                <a:schemeClr val="accent4"/>
              </a:solidFill>
            </a:rPr>
            <a:t>pantai</a:t>
          </a:r>
          <a:r>
            <a:rPr lang="en-US" sz="1500" kern="1200" dirty="0" smtClean="0">
              <a:solidFill>
                <a:schemeClr val="accent4"/>
              </a:solidFill>
            </a:rPr>
            <a:t> </a:t>
          </a:r>
          <a:r>
            <a:rPr lang="en-US" sz="1500" kern="1200" dirty="0" err="1" smtClean="0">
              <a:solidFill>
                <a:schemeClr val="accent4"/>
              </a:solidFill>
            </a:rPr>
            <a:t>dan</a:t>
          </a:r>
          <a:r>
            <a:rPr lang="en-US" sz="1500" kern="1200" dirty="0" smtClean="0">
              <a:solidFill>
                <a:schemeClr val="accent4"/>
              </a:solidFill>
            </a:rPr>
            <a:t> </a:t>
          </a:r>
          <a:r>
            <a:rPr lang="en-US" sz="1500" kern="1200" dirty="0" err="1" smtClean="0">
              <a:solidFill>
                <a:schemeClr val="accent4"/>
              </a:solidFill>
            </a:rPr>
            <a:t>terbatas</a:t>
          </a:r>
          <a:endParaRPr lang="en-US" sz="1500" kern="1200" dirty="0">
            <a:solidFill>
              <a:schemeClr val="accent4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(</a:t>
          </a:r>
          <a:r>
            <a:rPr lang="en-US" sz="1500" kern="1200" dirty="0" err="1" smtClean="0"/>
            <a:t>zona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tambahan</a:t>
          </a:r>
          <a:r>
            <a:rPr lang="en-US" sz="1500" kern="1200" dirty="0" smtClean="0"/>
            <a:t>) </a:t>
          </a:r>
          <a:r>
            <a:rPr lang="en-US" sz="1500" kern="1200" dirty="0" err="1" smtClean="0"/>
            <a:t>Contigoius</a:t>
          </a:r>
          <a:r>
            <a:rPr lang="en-US" sz="1500" kern="1200" dirty="0" smtClean="0"/>
            <a:t> zone)</a:t>
          </a:r>
          <a:endParaRPr lang="en-US" sz="1500" kern="1200" dirty="0"/>
        </a:p>
      </dsp:txBody>
      <dsp:txXfrm rot="-5400000">
        <a:off x="1168114" y="1505351"/>
        <a:ext cx="9751735" cy="978777"/>
      </dsp:txXfrm>
    </dsp:sp>
    <dsp:sp modelId="{AA53F989-0E9E-4EC3-963F-8700BFD503E0}">
      <dsp:nvSpPr>
        <dsp:cNvPr id="0" name=""/>
        <dsp:cNvSpPr/>
      </dsp:nvSpPr>
      <dsp:spPr>
        <a:xfrm rot="5400000">
          <a:off x="-227917" y="3518172"/>
          <a:ext cx="1668735" cy="1168114"/>
        </a:xfrm>
        <a:prstGeom prst="chevron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3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/>
        </a:p>
      </dsp:txBody>
      <dsp:txXfrm rot="-5400000">
        <a:off x="22394" y="3851918"/>
        <a:ext cx="1168114" cy="500621"/>
      </dsp:txXfrm>
    </dsp:sp>
    <dsp:sp modelId="{582EF3B0-BA96-401A-9682-AB4B98FFC893}">
      <dsp:nvSpPr>
        <dsp:cNvPr id="0" name=""/>
        <dsp:cNvSpPr/>
      </dsp:nvSpPr>
      <dsp:spPr>
        <a:xfrm rot="5400000">
          <a:off x="5223302" y="-1077205"/>
          <a:ext cx="1694310" cy="9804685"/>
        </a:xfrm>
        <a:prstGeom prst="round2SameRect">
          <a:avLst/>
        </a:prstGeom>
        <a:solidFill>
          <a:schemeClr val="accent2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err="1" smtClean="0"/>
            <a:t>Zona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maritim</a:t>
          </a:r>
          <a:r>
            <a:rPr lang="en-US" sz="1500" kern="1200" dirty="0" smtClean="0"/>
            <a:t> yang status </a:t>
          </a:r>
          <a:r>
            <a:rPr lang="en-US" sz="1500" kern="1200" dirty="0" err="1" smtClean="0"/>
            <a:t>hukumnya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eksklusif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untuk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memanfaatkan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sumberdaya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alamnya</a:t>
          </a:r>
          <a:r>
            <a:rPr lang="en-US" sz="1500" kern="1200" dirty="0" smtClean="0"/>
            <a:t>: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ZEE </a:t>
          </a:r>
          <a:r>
            <a:rPr lang="en-US" sz="1500" kern="1200" dirty="0" err="1" smtClean="0"/>
            <a:t>dan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err="1" smtClean="0"/>
            <a:t>landas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kontinen</a:t>
          </a:r>
          <a:r>
            <a:rPr lang="en-US" sz="1500" kern="1200" dirty="0" smtClean="0"/>
            <a:t>   https://www.big.go.id/content/siaran-pers/indonesia-berpotensi-perluas-landas-kontinen-setara-1,5-kali-pulau-sumatra</a:t>
          </a:r>
          <a:endParaRPr lang="en-US" sz="1500" kern="1200" dirty="0"/>
        </a:p>
      </dsp:txBody>
      <dsp:txXfrm rot="-5400000">
        <a:off x="1168115" y="3060691"/>
        <a:ext cx="9721976" cy="15288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37BEDB-B5AD-4481-A67A-02661278F47A}">
      <dsp:nvSpPr>
        <dsp:cNvPr id="0" name=""/>
        <dsp:cNvSpPr/>
      </dsp:nvSpPr>
      <dsp:spPr>
        <a:xfrm rot="5400000">
          <a:off x="-392515" y="393750"/>
          <a:ext cx="2616770" cy="1831739"/>
        </a:xfrm>
        <a:prstGeom prst="chevron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400" kern="1200" dirty="0"/>
        </a:p>
      </dsp:txBody>
      <dsp:txXfrm rot="-5400000">
        <a:off x="1" y="917105"/>
        <a:ext cx="1831739" cy="785031"/>
      </dsp:txXfrm>
    </dsp:sp>
    <dsp:sp modelId="{535F35CF-D0F1-4434-A74B-B3C37C6DD79F}">
      <dsp:nvSpPr>
        <dsp:cNvPr id="0" name=""/>
        <dsp:cNvSpPr/>
      </dsp:nvSpPr>
      <dsp:spPr>
        <a:xfrm rot="5400000">
          <a:off x="5551819" y="-3718845"/>
          <a:ext cx="1700900" cy="9141060"/>
        </a:xfrm>
        <a:prstGeom prst="round2SameRect">
          <a:avLst/>
        </a:prstGeom>
        <a:solidFill>
          <a:schemeClr val="accent2"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err="1" smtClean="0"/>
            <a:t>Zona</a:t>
          </a:r>
          <a:r>
            <a:rPr lang="en-US" sz="2800" kern="1200" dirty="0" smtClean="0"/>
            <a:t> yang </a:t>
          </a:r>
          <a:r>
            <a:rPr lang="en-US" sz="2800" kern="1200" dirty="0" err="1" smtClean="0"/>
            <a:t>berada</a:t>
          </a:r>
          <a:r>
            <a:rPr lang="en-US" sz="2800" kern="1200" dirty="0" smtClean="0"/>
            <a:t> di </a:t>
          </a:r>
          <a:r>
            <a:rPr lang="en-US" sz="2800" kern="1200" dirty="0" err="1" smtClean="0"/>
            <a:t>bawah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pengaturan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internasional</a:t>
          </a:r>
          <a:r>
            <a:rPr lang="en-US" sz="2800" kern="1200" dirty="0" smtClean="0"/>
            <a:t> </a:t>
          </a: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err="1" smtClean="0"/>
            <a:t>Kawasan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dasar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laut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internasional</a:t>
          </a:r>
          <a:r>
            <a:rPr lang="en-US" sz="2800" kern="1200" dirty="0" smtClean="0"/>
            <a:t> </a:t>
          </a: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International </a:t>
          </a:r>
          <a:r>
            <a:rPr lang="en-US" sz="2800" i="1" kern="1200" dirty="0" smtClean="0"/>
            <a:t>sea bed area </a:t>
          </a:r>
          <a:endParaRPr lang="en-US" sz="2800" i="1" kern="1200" dirty="0"/>
        </a:p>
      </dsp:txBody>
      <dsp:txXfrm rot="-5400000">
        <a:off x="1831740" y="84265"/>
        <a:ext cx="9058029" cy="1534838"/>
      </dsp:txXfrm>
    </dsp:sp>
    <dsp:sp modelId="{A954E2E1-AE58-4A78-B3B6-8D2CE5A9095B}">
      <dsp:nvSpPr>
        <dsp:cNvPr id="0" name=""/>
        <dsp:cNvSpPr/>
      </dsp:nvSpPr>
      <dsp:spPr>
        <a:xfrm rot="5400000">
          <a:off x="-392515" y="2727510"/>
          <a:ext cx="2616770" cy="1831739"/>
        </a:xfrm>
        <a:prstGeom prst="chevron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400" kern="1200" dirty="0"/>
        </a:p>
      </dsp:txBody>
      <dsp:txXfrm rot="-5400000">
        <a:off x="1" y="3250865"/>
        <a:ext cx="1831739" cy="785031"/>
      </dsp:txXfrm>
    </dsp:sp>
    <dsp:sp modelId="{50928672-A455-4398-997A-A719BD9F5418}">
      <dsp:nvSpPr>
        <dsp:cNvPr id="0" name=""/>
        <dsp:cNvSpPr/>
      </dsp:nvSpPr>
      <dsp:spPr>
        <a:xfrm rot="5400000">
          <a:off x="5551819" y="-1385085"/>
          <a:ext cx="1700900" cy="9141060"/>
        </a:xfrm>
        <a:prstGeom prst="round2SameRect">
          <a:avLst/>
        </a:prstGeom>
        <a:solidFill>
          <a:schemeClr val="accent1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err="1" smtClean="0"/>
            <a:t>Zona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maritim</a:t>
          </a:r>
          <a:r>
            <a:rPr lang="en-US" sz="2800" kern="1200" dirty="0" smtClean="0"/>
            <a:t> yang </a:t>
          </a:r>
          <a:r>
            <a:rPr lang="en-US" sz="2800" kern="1200" dirty="0" err="1" smtClean="0"/>
            <a:t>tidak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berada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dibawah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kedaulatan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negara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manapun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yaitu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laut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lepas</a:t>
          </a:r>
          <a:r>
            <a:rPr lang="en-US" sz="2800" kern="1200" dirty="0" smtClean="0"/>
            <a:t>  (high sea) </a:t>
          </a:r>
          <a:endParaRPr lang="en-US" sz="2800" kern="1200" dirty="0"/>
        </a:p>
      </dsp:txBody>
      <dsp:txXfrm rot="-5400000">
        <a:off x="1831740" y="2418025"/>
        <a:ext cx="9058029" cy="15348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74E7DA-04DE-4F9A-A3E6-CD61B0020960}">
      <dsp:nvSpPr>
        <dsp:cNvPr id="0" name=""/>
        <dsp:cNvSpPr/>
      </dsp:nvSpPr>
      <dsp:spPr>
        <a:xfrm>
          <a:off x="0" y="0"/>
          <a:ext cx="10972800" cy="15478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UU No 1 </a:t>
          </a:r>
          <a:r>
            <a:rPr lang="en-US" sz="2600" kern="1200" dirty="0" err="1" smtClean="0"/>
            <a:t>Tahun</a:t>
          </a:r>
          <a:r>
            <a:rPr lang="en-US" sz="2600" kern="1200" dirty="0" smtClean="0"/>
            <a:t> 1973 </a:t>
          </a:r>
          <a:r>
            <a:rPr lang="en-US" sz="2600" kern="1200" dirty="0" err="1" smtClean="0"/>
            <a:t>tentang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Landas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Kontinen-Konvensi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Zenewa</a:t>
          </a:r>
          <a:r>
            <a:rPr lang="en-US" sz="2600" kern="1200" dirty="0" smtClean="0"/>
            <a:t> 1958.. On going </a:t>
          </a:r>
          <a:r>
            <a:rPr lang="en-US" sz="2600" kern="1200" dirty="0" err="1" smtClean="0"/>
            <a:t>revisinya</a:t>
          </a:r>
          <a:endParaRPr lang="en-US" sz="2600" kern="1200" dirty="0"/>
        </a:p>
      </dsp:txBody>
      <dsp:txXfrm>
        <a:off x="2349341" y="0"/>
        <a:ext cx="8623458" cy="1547812"/>
      </dsp:txXfrm>
    </dsp:sp>
    <dsp:sp modelId="{A1BC75A9-9E3C-4647-87E9-B8B02B39DB69}">
      <dsp:nvSpPr>
        <dsp:cNvPr id="0" name=""/>
        <dsp:cNvSpPr/>
      </dsp:nvSpPr>
      <dsp:spPr>
        <a:xfrm>
          <a:off x="154781" y="154781"/>
          <a:ext cx="2194560" cy="123824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31E447-82EE-43FF-A3CD-84FA6734B2DA}">
      <dsp:nvSpPr>
        <dsp:cNvPr id="0" name=""/>
        <dsp:cNvSpPr/>
      </dsp:nvSpPr>
      <dsp:spPr>
        <a:xfrm>
          <a:off x="0" y="1702593"/>
          <a:ext cx="10972800" cy="15478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UU No 5 </a:t>
          </a:r>
          <a:r>
            <a:rPr lang="en-US" sz="2600" kern="1200" dirty="0" err="1" smtClean="0"/>
            <a:t>Tahun</a:t>
          </a:r>
          <a:r>
            <a:rPr lang="en-US" sz="2600" kern="1200" dirty="0" smtClean="0"/>
            <a:t> 1983 </a:t>
          </a:r>
          <a:r>
            <a:rPr lang="en-US" sz="2600" kern="1200" dirty="0" err="1" smtClean="0"/>
            <a:t>tentang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Zona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Ekonomi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Eksklusif</a:t>
          </a:r>
          <a:endParaRPr lang="en-US" sz="2600" kern="1200" dirty="0" smtClean="0"/>
        </a:p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UU No 6 </a:t>
          </a:r>
          <a:r>
            <a:rPr lang="en-US" sz="2600" kern="1200" dirty="0" err="1" smtClean="0"/>
            <a:t>Tahun</a:t>
          </a:r>
          <a:r>
            <a:rPr lang="en-US" sz="2600" kern="1200" dirty="0" smtClean="0"/>
            <a:t> 1996 </a:t>
          </a:r>
          <a:r>
            <a:rPr lang="en-US" sz="2600" kern="1200" dirty="0" err="1" smtClean="0"/>
            <a:t>tentang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Perairan</a:t>
          </a:r>
          <a:r>
            <a:rPr lang="en-US" sz="2600" kern="1200" dirty="0" smtClean="0"/>
            <a:t> Indonesia</a:t>
          </a:r>
          <a:endParaRPr lang="en-US" sz="2600" kern="1200" dirty="0"/>
        </a:p>
      </dsp:txBody>
      <dsp:txXfrm>
        <a:off x="2349341" y="1702593"/>
        <a:ext cx="8623458" cy="1547812"/>
      </dsp:txXfrm>
    </dsp:sp>
    <dsp:sp modelId="{9670E977-C209-46E4-867F-5F31FB1CA066}">
      <dsp:nvSpPr>
        <dsp:cNvPr id="0" name=""/>
        <dsp:cNvSpPr/>
      </dsp:nvSpPr>
      <dsp:spPr>
        <a:xfrm>
          <a:off x="154781" y="1857374"/>
          <a:ext cx="2194560" cy="123824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C87E5F-BC1B-4152-A00B-1EF86CF70F20}">
      <dsp:nvSpPr>
        <dsp:cNvPr id="0" name=""/>
        <dsp:cNvSpPr/>
      </dsp:nvSpPr>
      <dsp:spPr>
        <a:xfrm>
          <a:off x="0" y="3405187"/>
          <a:ext cx="10972800" cy="15478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UU No 45 </a:t>
          </a:r>
          <a:r>
            <a:rPr lang="en-US" sz="2000" kern="1200" dirty="0" err="1" smtClean="0"/>
            <a:t>Tahun</a:t>
          </a:r>
          <a:r>
            <a:rPr lang="en-US" sz="2000" kern="1200" dirty="0" smtClean="0"/>
            <a:t> 2009 yang </a:t>
          </a:r>
          <a:r>
            <a:rPr lang="en-US" sz="2000" kern="1200" dirty="0" err="1" smtClean="0"/>
            <a:t>merupakan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amandemen</a:t>
          </a:r>
          <a:r>
            <a:rPr lang="en-US" sz="2000" kern="1200" dirty="0" smtClean="0"/>
            <a:t> UU No 31 </a:t>
          </a:r>
          <a:r>
            <a:rPr lang="en-US" sz="2000" kern="1200" dirty="0" err="1" smtClean="0"/>
            <a:t>Tahun</a:t>
          </a:r>
          <a:r>
            <a:rPr lang="en-US" sz="2000" kern="1200" dirty="0" smtClean="0"/>
            <a:t> 2004 </a:t>
          </a:r>
          <a:r>
            <a:rPr lang="en-US" sz="2000" kern="1200" dirty="0" err="1" smtClean="0"/>
            <a:t>Tentang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Perikanan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UU </a:t>
          </a:r>
          <a:r>
            <a:rPr lang="en-US" sz="2000" kern="1200" dirty="0" err="1" smtClean="0"/>
            <a:t>Nomor</a:t>
          </a:r>
          <a:r>
            <a:rPr lang="en-US" sz="2000" kern="1200" dirty="0" smtClean="0"/>
            <a:t>  32 </a:t>
          </a:r>
          <a:r>
            <a:rPr lang="en-US" sz="2000" kern="1200" dirty="0" err="1" smtClean="0"/>
            <a:t>tahun</a:t>
          </a:r>
          <a:r>
            <a:rPr lang="en-US" sz="2000" kern="1200" dirty="0" smtClean="0"/>
            <a:t> 2014 </a:t>
          </a:r>
          <a:r>
            <a:rPr lang="en-US" sz="2000" kern="1200" dirty="0" err="1" smtClean="0"/>
            <a:t>tentang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kelautan</a:t>
          </a:r>
          <a:r>
            <a:rPr lang="en-US" sz="2000" kern="1200" dirty="0" smtClean="0"/>
            <a:t> – </a:t>
          </a:r>
          <a:r>
            <a:rPr lang="en-US" sz="2000" kern="1200" dirty="0" err="1" smtClean="0"/>
            <a:t>Perpres</a:t>
          </a:r>
          <a:r>
            <a:rPr lang="en-US" sz="2000" kern="1200" dirty="0" smtClean="0"/>
            <a:t> 16 </a:t>
          </a:r>
          <a:r>
            <a:rPr lang="en-US" sz="2000" kern="1200" dirty="0" err="1" smtClean="0"/>
            <a:t>Tahun</a:t>
          </a:r>
          <a:r>
            <a:rPr lang="en-US" sz="2000" kern="1200" dirty="0" smtClean="0"/>
            <a:t> 2017</a:t>
          </a:r>
          <a:endParaRPr lang="en-US" sz="2000" kern="1200" dirty="0"/>
        </a:p>
      </dsp:txBody>
      <dsp:txXfrm>
        <a:off x="2349341" y="3405187"/>
        <a:ext cx="8623458" cy="1547812"/>
      </dsp:txXfrm>
    </dsp:sp>
    <dsp:sp modelId="{F5103271-A475-465F-AFA9-A74CBC8196F1}">
      <dsp:nvSpPr>
        <dsp:cNvPr id="0" name=""/>
        <dsp:cNvSpPr/>
      </dsp:nvSpPr>
      <dsp:spPr>
        <a:xfrm>
          <a:off x="154781" y="3559968"/>
          <a:ext cx="2194560" cy="123824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CBED65-C70E-4431-843A-58A6903E3B7A}">
      <dsp:nvSpPr>
        <dsp:cNvPr id="0" name=""/>
        <dsp:cNvSpPr/>
      </dsp:nvSpPr>
      <dsp:spPr>
        <a:xfrm>
          <a:off x="0" y="0"/>
          <a:ext cx="10972800" cy="15478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Melalui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Delegasi</a:t>
          </a:r>
          <a:r>
            <a:rPr lang="en-US" sz="2800" kern="1200" dirty="0" smtClean="0"/>
            <a:t> Ind. Di PBB Muhammad K. </a:t>
          </a:r>
          <a:r>
            <a:rPr lang="en-US" sz="2800" kern="1200" dirty="0" err="1" smtClean="0"/>
            <a:t>Koba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dalam</a:t>
          </a:r>
          <a:r>
            <a:rPr lang="en-US" sz="2800" kern="1200" dirty="0" smtClean="0"/>
            <a:t> </a:t>
          </a:r>
          <a:r>
            <a:rPr lang="en-US" sz="2800" i="1" kern="1200" dirty="0" smtClean="0"/>
            <a:t>the Plenary Meeting on “Oceans and the law of the sea” of the UN General Assembly, </a:t>
          </a:r>
          <a:r>
            <a:rPr lang="en-US" sz="2800" kern="1200" dirty="0" smtClean="0"/>
            <a:t>di New York </a:t>
          </a:r>
          <a:endParaRPr lang="en-US" sz="2800" kern="1200" dirty="0"/>
        </a:p>
      </dsp:txBody>
      <dsp:txXfrm>
        <a:off x="2349341" y="0"/>
        <a:ext cx="8623458" cy="1547812"/>
      </dsp:txXfrm>
    </dsp:sp>
    <dsp:sp modelId="{FC606544-ED9F-4816-A4F8-CB627FC69D00}">
      <dsp:nvSpPr>
        <dsp:cNvPr id="0" name=""/>
        <dsp:cNvSpPr/>
      </dsp:nvSpPr>
      <dsp:spPr>
        <a:xfrm>
          <a:off x="154781" y="154781"/>
          <a:ext cx="2194560" cy="123824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8355F1-2374-4F89-860E-1A3CEA1E0BDA}">
      <dsp:nvSpPr>
        <dsp:cNvPr id="0" name=""/>
        <dsp:cNvSpPr/>
      </dsp:nvSpPr>
      <dsp:spPr>
        <a:xfrm>
          <a:off x="0" y="1702593"/>
          <a:ext cx="10972800" cy="15478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Berkomitmen</a:t>
          </a:r>
          <a:r>
            <a:rPr lang="en-US" sz="2800" kern="1200" dirty="0" smtClean="0"/>
            <a:t> -- Indonesia </a:t>
          </a:r>
          <a:r>
            <a:rPr lang="en-US" sz="2800" kern="1200" dirty="0" err="1" smtClean="0"/>
            <a:t>dalam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mengimplementasikan</a:t>
          </a:r>
          <a:r>
            <a:rPr lang="en-US" sz="2800" kern="1200" dirty="0" smtClean="0"/>
            <a:t> UNCLOS</a:t>
          </a:r>
          <a:endParaRPr lang="en-US" sz="2800" kern="1200" dirty="0"/>
        </a:p>
      </dsp:txBody>
      <dsp:txXfrm>
        <a:off x="2349341" y="1702593"/>
        <a:ext cx="8623458" cy="1547812"/>
      </dsp:txXfrm>
    </dsp:sp>
    <dsp:sp modelId="{2251FDFB-A085-4D25-B5A7-26E1BFE5C9AB}">
      <dsp:nvSpPr>
        <dsp:cNvPr id="0" name=""/>
        <dsp:cNvSpPr/>
      </dsp:nvSpPr>
      <dsp:spPr>
        <a:xfrm>
          <a:off x="154781" y="1857374"/>
          <a:ext cx="2194560" cy="123824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49E40E-7D3E-4F47-AE8A-696001510BF0}">
      <dsp:nvSpPr>
        <dsp:cNvPr id="0" name=""/>
        <dsp:cNvSpPr/>
      </dsp:nvSpPr>
      <dsp:spPr>
        <a:xfrm>
          <a:off x="0" y="3405187"/>
          <a:ext cx="10972800" cy="15478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Sebagai</a:t>
          </a:r>
          <a:r>
            <a:rPr lang="en-US" sz="2800" kern="1200" dirty="0" smtClean="0"/>
            <a:t> Negara </a:t>
          </a:r>
          <a:r>
            <a:rPr lang="en-US" sz="2800" kern="1200" dirty="0" err="1" smtClean="0"/>
            <a:t>dengan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lebih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dari</a:t>
          </a:r>
          <a:r>
            <a:rPr lang="en-US" sz="2800" kern="1200" dirty="0" smtClean="0"/>
            <a:t> 17.000 </a:t>
          </a:r>
          <a:r>
            <a:rPr lang="en-US" sz="2800" kern="1200" dirty="0" err="1" smtClean="0"/>
            <a:t>pulau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dan</a:t>
          </a:r>
          <a:r>
            <a:rPr lang="en-US" sz="2800" kern="1200" dirty="0" smtClean="0"/>
            <a:t> 100.000 km </a:t>
          </a:r>
          <a:r>
            <a:rPr lang="en-US" sz="2800" kern="1200" dirty="0" err="1" smtClean="0"/>
            <a:t>garis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pantai</a:t>
          </a:r>
          <a:r>
            <a:rPr lang="en-US" sz="2800" kern="1200" dirty="0" smtClean="0"/>
            <a:t>, </a:t>
          </a:r>
          <a:r>
            <a:rPr lang="en-US" sz="2800" kern="1200" dirty="0" err="1" smtClean="0"/>
            <a:t>sudah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sewajarnya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laut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menjadi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perhatian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dari</a:t>
          </a:r>
          <a:r>
            <a:rPr lang="en-US" sz="2800" kern="1200" dirty="0" smtClean="0"/>
            <a:t> Indonesia</a:t>
          </a:r>
          <a:endParaRPr lang="en-US" sz="2800" kern="1200" dirty="0"/>
        </a:p>
      </dsp:txBody>
      <dsp:txXfrm>
        <a:off x="2349341" y="3405187"/>
        <a:ext cx="8623458" cy="1547812"/>
      </dsp:txXfrm>
    </dsp:sp>
    <dsp:sp modelId="{D4CFDC01-330E-44AE-9CD5-0BA434B5E330}">
      <dsp:nvSpPr>
        <dsp:cNvPr id="0" name=""/>
        <dsp:cNvSpPr/>
      </dsp:nvSpPr>
      <dsp:spPr>
        <a:xfrm>
          <a:off x="154781" y="3559968"/>
          <a:ext cx="2194560" cy="123824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5CB8F0-5217-4A8B-9BA4-274465B5FA2A}">
      <dsp:nvSpPr>
        <dsp:cNvPr id="0" name=""/>
        <dsp:cNvSpPr/>
      </dsp:nvSpPr>
      <dsp:spPr>
        <a:xfrm>
          <a:off x="5356" y="1125398"/>
          <a:ext cx="2549247" cy="1756431"/>
        </a:xfrm>
        <a:prstGeom prst="round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60242B-4027-4C8E-8E44-4310A65E8FC3}">
      <dsp:nvSpPr>
        <dsp:cNvPr id="0" name=""/>
        <dsp:cNvSpPr/>
      </dsp:nvSpPr>
      <dsp:spPr>
        <a:xfrm>
          <a:off x="5356" y="2881830"/>
          <a:ext cx="2549247" cy="9457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0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 smtClean="0"/>
            <a:t>Ilegal</a:t>
          </a:r>
          <a:r>
            <a:rPr lang="en-US" sz="1100" kern="1200" dirty="0" smtClean="0"/>
            <a:t> Unregulated and Unreported Fishing</a:t>
          </a:r>
          <a:endParaRPr lang="en-US" sz="1100" kern="1200" dirty="0"/>
        </a:p>
      </dsp:txBody>
      <dsp:txXfrm>
        <a:off x="5356" y="2881830"/>
        <a:ext cx="2549247" cy="945770"/>
      </dsp:txXfrm>
    </dsp:sp>
    <dsp:sp modelId="{D604B4BD-6BBA-483F-8225-608E2DA9FFEC}">
      <dsp:nvSpPr>
        <dsp:cNvPr id="0" name=""/>
        <dsp:cNvSpPr/>
      </dsp:nvSpPr>
      <dsp:spPr>
        <a:xfrm>
          <a:off x="2809636" y="1125398"/>
          <a:ext cx="2549247" cy="1756431"/>
        </a:xfrm>
        <a:prstGeom prst="round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1FFDEB-0589-4632-B7F6-960B0E714799}">
      <dsp:nvSpPr>
        <dsp:cNvPr id="0" name=""/>
        <dsp:cNvSpPr/>
      </dsp:nvSpPr>
      <dsp:spPr>
        <a:xfrm>
          <a:off x="2809636" y="2881830"/>
          <a:ext cx="2549247" cy="9457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0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 smtClean="0"/>
            <a:t>Kejahatan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Transnasional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Terorganisir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melaui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laut</a:t>
          </a:r>
          <a:endParaRPr lang="en-US" sz="1100" kern="1200" dirty="0"/>
        </a:p>
      </dsp:txBody>
      <dsp:txXfrm>
        <a:off x="2809636" y="2881830"/>
        <a:ext cx="2549247" cy="945770"/>
      </dsp:txXfrm>
    </dsp:sp>
    <dsp:sp modelId="{4D07785D-61AE-46FA-8CE2-8385B60D3CCE}">
      <dsp:nvSpPr>
        <dsp:cNvPr id="0" name=""/>
        <dsp:cNvSpPr/>
      </dsp:nvSpPr>
      <dsp:spPr>
        <a:xfrm>
          <a:off x="5677519" y="1181060"/>
          <a:ext cx="2549247" cy="1756431"/>
        </a:xfrm>
        <a:prstGeom prst="round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D523C6-FE41-4A82-9292-E539FCEAD1ED}">
      <dsp:nvSpPr>
        <dsp:cNvPr id="0" name=""/>
        <dsp:cNvSpPr/>
      </dsp:nvSpPr>
      <dsp:spPr>
        <a:xfrm>
          <a:off x="5613915" y="2881830"/>
          <a:ext cx="2549247" cy="9457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0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 smtClean="0"/>
            <a:t>Kerusakan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pada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lingkungan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laut</a:t>
          </a:r>
          <a:r>
            <a:rPr lang="en-US" sz="1100" kern="1200" dirty="0" smtClean="0"/>
            <a:t> </a:t>
          </a:r>
          <a:endParaRPr lang="en-US" sz="1100" kern="1200" dirty="0"/>
        </a:p>
      </dsp:txBody>
      <dsp:txXfrm>
        <a:off x="5613915" y="2881830"/>
        <a:ext cx="2549247" cy="945770"/>
      </dsp:txXfrm>
    </dsp:sp>
    <dsp:sp modelId="{96358F66-EB35-40AF-804A-EAB768F8714D}">
      <dsp:nvSpPr>
        <dsp:cNvPr id="0" name=""/>
        <dsp:cNvSpPr/>
      </dsp:nvSpPr>
      <dsp:spPr>
        <a:xfrm>
          <a:off x="8410241" y="30515"/>
          <a:ext cx="2549247" cy="1756431"/>
        </a:xfrm>
        <a:prstGeom prst="round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748A01-9940-44AB-BE29-BE20AAC2D275}">
      <dsp:nvSpPr>
        <dsp:cNvPr id="0" name=""/>
        <dsp:cNvSpPr/>
      </dsp:nvSpPr>
      <dsp:spPr>
        <a:xfrm>
          <a:off x="8423552" y="2761804"/>
          <a:ext cx="2549247" cy="3954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0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 smtClean="0"/>
            <a:t>Keamanan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dan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perlindungan</a:t>
          </a:r>
          <a:r>
            <a:rPr lang="en-US" sz="1100" kern="1200" dirty="0" smtClean="0"/>
            <a:t> di </a:t>
          </a:r>
          <a:r>
            <a:rPr lang="en-US" sz="1100" kern="1200" dirty="0" err="1" smtClean="0"/>
            <a:t>wilayah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laut</a:t>
          </a:r>
          <a:endParaRPr lang="en-US" sz="1100" kern="1200" dirty="0" smtClean="0"/>
        </a:p>
      </dsp:txBody>
      <dsp:txXfrm>
        <a:off x="8423552" y="2761804"/>
        <a:ext cx="2549247" cy="3954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8C78F-CFB4-440B-98EF-FB049DDE1388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0F058E-7169-4283-A10D-E21D1AF71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396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8933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4417" y="1196975"/>
            <a:ext cx="10943167" cy="108267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6533" y="2422525"/>
            <a:ext cx="10949517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67795094-D340-4C2E-A6E7-BDA80FA9503E}" type="datetime1">
              <a:rPr lang="en-US" smtClean="0"/>
              <a:t>11/15/2022</a:t>
            </a:fld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r>
              <a:rPr lang="en-US" smtClean="0"/>
              <a:t>ade.suherman@unsoed.ac.id</a:t>
            </a:r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08AF0-21BF-4B16-B8AD-74CC3DA48FFF}" type="datetime1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ade.suherman@unsoed.ac.id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90500"/>
            <a:ext cx="27432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90500"/>
            <a:ext cx="80264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589EC-FDD1-43AE-820E-601DB17DD3D5}" type="datetime1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ade.suherman@unsoed.ac.id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8426E-FF81-40A8-8209-C9FF31E87DDF}" type="datetime1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ade.suherman@unsoed.ac.id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0030E-2637-4DC0-BAEC-A39D7577D3E7}" type="datetime1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ade.suherman@unsoed.ac.id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8F9AD-EF39-42C3-A927-ABDDA5CF3E75}" type="datetime1">
              <a:rPr lang="en-US" smtClean="0"/>
              <a:t>11/15/2022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ade.suherman@unsoed.ac.id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71B9A-AADC-4521-957A-FA44A45355D5}" type="datetime1">
              <a:rPr lang="en-US" smtClean="0"/>
              <a:t>11/15/2022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ade.suherman@unsoed.ac.id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2F1F5-7171-4BF8-A5EA-D442013F47BC}" type="datetime1">
              <a:rPr lang="en-US" smtClean="0"/>
              <a:t>11/15/2022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ade.suherman@unsoed.ac.id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E1D95-BDC6-4CF0-BFBF-7950D37FFED8}" type="datetime1">
              <a:rPr lang="en-US" smtClean="0"/>
              <a:t>11/15/2022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ade.suherman@unsoed.ac.id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B849F-7736-4C17-B62D-6A895F8A0B1C}" type="datetime1">
              <a:rPr lang="en-US" smtClean="0"/>
              <a:t>11/15/2022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ade.suherman@unsoed.ac.id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6BBFA-B1FE-44E2-9EBA-8B577B8BBCBF}" type="datetime1">
              <a:rPr lang="en-US" smtClean="0"/>
              <a:t>11/15/2022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ade.suherman@unsoed.ac.id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12208933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F1C13C9F-998C-4930-A9B4-72B483508881}" type="datetime1">
              <a:rPr lang="en-US" smtClean="0"/>
              <a:t>11/15/2022</a:t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r>
              <a:rPr lang="en-US" smtClean="0"/>
              <a:t>ade.suherman@unsoed.ac.id</a:t>
            </a:r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4417" y="1455089"/>
            <a:ext cx="10943167" cy="824561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>
                <a:solidFill>
                  <a:schemeClr val="tx1"/>
                </a:solidFill>
              </a:rPr>
              <a:t>Refleksi</a:t>
            </a:r>
            <a:r>
              <a:rPr lang="en-US" dirty="0" smtClean="0">
                <a:solidFill>
                  <a:schemeClr val="tx1"/>
                </a:solidFill>
              </a:rPr>
              <a:t> UNCLOS 1982: </a:t>
            </a:r>
            <a:r>
              <a:rPr lang="en-US" dirty="0" err="1" smtClean="0">
                <a:solidFill>
                  <a:schemeClr val="tx1"/>
                </a:solidFill>
              </a:rPr>
              <a:t>Laut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untuk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</a:t>
            </a:r>
            <a:r>
              <a:rPr lang="en-US" dirty="0" err="1" smtClean="0">
                <a:solidFill>
                  <a:schemeClr val="tx1"/>
                </a:solidFill>
              </a:rPr>
              <a:t>esejahteraan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5623" y="2536465"/>
            <a:ext cx="10995605" cy="1288802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>
                <a:solidFill>
                  <a:schemeClr val="tx1"/>
                </a:solidFill>
              </a:rPr>
              <a:t>Prof. Dr. Ade </a:t>
            </a:r>
            <a:r>
              <a:rPr lang="en-US" dirty="0" err="1">
                <a:solidFill>
                  <a:schemeClr val="tx1"/>
                </a:solidFill>
              </a:rPr>
              <a:t>Maman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Suherman</a:t>
            </a:r>
            <a:r>
              <a:rPr lang="en-US" dirty="0">
                <a:solidFill>
                  <a:schemeClr val="tx1"/>
                </a:solidFill>
              </a:rPr>
              <a:t>, S.H.,  </a:t>
            </a:r>
            <a:r>
              <a:rPr lang="en-US" dirty="0" err="1">
                <a:solidFill>
                  <a:schemeClr val="tx1"/>
                </a:solidFill>
              </a:rPr>
              <a:t>M.Sc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endParaRPr lang="en-US" dirty="0"/>
          </a:p>
        </p:txBody>
      </p:sp>
      <p:sp>
        <p:nvSpPr>
          <p:cNvPr id="5" name="AutoShape 2" descr="United Nations Convention on the Law of the Sea (UNCLOS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United Nations Convention on the Law of the Sea (UNCLOS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702" y="4420926"/>
            <a:ext cx="3947298" cy="2274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nternational Seabed Authority | Facebo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62766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524" y="-2584175"/>
            <a:ext cx="12233524" cy="4269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ade.suherman@unsoed.ac.id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i="1" dirty="0" smtClean="0"/>
              <a:t>sea bed area </a:t>
            </a:r>
            <a:r>
              <a:rPr lang="en-US" dirty="0" err="1" smtClean="0"/>
              <a:t>zona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masa</a:t>
            </a:r>
            <a:r>
              <a:rPr lang="en-US" dirty="0" smtClean="0"/>
              <a:t> </a:t>
            </a:r>
            <a:r>
              <a:rPr lang="en-US" dirty="0" err="1" smtClean="0"/>
              <a:t>depan</a:t>
            </a:r>
            <a:r>
              <a:rPr lang="en-US" dirty="0" smtClean="0"/>
              <a:t> 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2"/>
          </a:solidFill>
        </p:spPr>
        <p:txBody>
          <a:bodyPr/>
          <a:lstStyle/>
          <a:p>
            <a:pPr lvl="0"/>
            <a:r>
              <a:rPr lang="en-US" dirty="0" smtClean="0"/>
              <a:t>International </a:t>
            </a:r>
            <a:r>
              <a:rPr lang="en-US" i="1" dirty="0"/>
              <a:t>sea bed area </a:t>
            </a:r>
          </a:p>
          <a:p>
            <a:r>
              <a:rPr lang="en-US" sz="2000" dirty="0"/>
              <a:t>mining deep-sea minerals </a:t>
            </a:r>
            <a:r>
              <a:rPr lang="en-US" sz="2000" dirty="0" err="1" smtClean="0"/>
              <a:t>terus</a:t>
            </a:r>
            <a:r>
              <a:rPr lang="en-US" sz="2000" dirty="0" smtClean="0"/>
              <a:t> </a:t>
            </a:r>
            <a:r>
              <a:rPr lang="en-US" sz="2000" dirty="0" err="1" smtClean="0"/>
              <a:t>berkembang</a:t>
            </a:r>
            <a:endParaRPr lang="en-US" sz="2000" dirty="0" smtClean="0"/>
          </a:p>
          <a:p>
            <a:r>
              <a:rPr lang="en-US" sz="2000" dirty="0" smtClean="0"/>
              <a:t>need </a:t>
            </a:r>
            <a:r>
              <a:rPr lang="en-US" sz="2000" dirty="0"/>
              <a:t>to meet increased demand for minerals, including in support of a “</a:t>
            </a:r>
            <a:r>
              <a:rPr lang="en-US" sz="2000" b="1" dirty="0"/>
              <a:t>green transition</a:t>
            </a:r>
            <a:r>
              <a:rPr lang="en-US" sz="2000" dirty="0"/>
              <a:t>,” </a:t>
            </a:r>
            <a:r>
              <a:rPr lang="en-US" sz="2000" dirty="0" err="1" smtClean="0"/>
              <a:t>dan</a:t>
            </a:r>
            <a:r>
              <a:rPr lang="en-US" sz="2000" dirty="0" smtClean="0"/>
              <a:t>  </a:t>
            </a:r>
            <a:r>
              <a:rPr lang="en-US" sz="2000" b="1" dirty="0"/>
              <a:t>financial rewards </a:t>
            </a:r>
            <a:r>
              <a:rPr lang="en-US" sz="2000" b="1" dirty="0" err="1" smtClean="0"/>
              <a:t>berasal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dari</a:t>
            </a:r>
            <a:r>
              <a:rPr lang="en-US" sz="2000" b="1" dirty="0" smtClean="0"/>
              <a:t> : </a:t>
            </a:r>
            <a:r>
              <a:rPr lang="en-US" sz="2000" dirty="0" smtClean="0"/>
              <a:t> </a:t>
            </a:r>
            <a:r>
              <a:rPr lang="en-US" sz="2000" i="1" dirty="0"/>
              <a:t>exploitation of metal-rich deposits. </a:t>
            </a:r>
            <a:endParaRPr lang="en-US" sz="2000" i="1" dirty="0" smtClean="0"/>
          </a:p>
          <a:p>
            <a:r>
              <a:rPr lang="en-US" sz="2000" dirty="0" smtClean="0"/>
              <a:t>The </a:t>
            </a:r>
            <a:r>
              <a:rPr lang="en-US" sz="2000" dirty="0"/>
              <a:t>International Seabed Authority (ISA), </a:t>
            </a:r>
            <a:r>
              <a:rPr lang="en-US" sz="2000" dirty="0" err="1" smtClean="0"/>
              <a:t>sejak</a:t>
            </a:r>
            <a:r>
              <a:rPr lang="en-US" sz="2000" dirty="0" smtClean="0"/>
              <a:t> May </a:t>
            </a:r>
            <a:r>
              <a:rPr lang="en-US" sz="2000" dirty="0"/>
              <a:t>2021, issued 31 </a:t>
            </a:r>
            <a:r>
              <a:rPr lang="en-US" sz="2000" dirty="0" err="1" smtClean="0"/>
              <a:t>kontrak</a:t>
            </a:r>
            <a:r>
              <a:rPr lang="en-US" sz="2000" dirty="0" smtClean="0"/>
              <a:t> </a:t>
            </a:r>
            <a:r>
              <a:rPr lang="en-US" sz="2000" dirty="0" err="1" smtClean="0"/>
              <a:t>explorasi</a:t>
            </a:r>
            <a:endParaRPr lang="en-US" sz="2000" dirty="0" smtClean="0"/>
          </a:p>
          <a:p>
            <a:r>
              <a:rPr lang="en-US" sz="2000" dirty="0" err="1" smtClean="0"/>
              <a:t>Swasta</a:t>
            </a:r>
            <a:r>
              <a:rPr lang="en-US" sz="2000" dirty="0" smtClean="0"/>
              <a:t> / private </a:t>
            </a:r>
            <a:r>
              <a:rPr lang="en-US" sz="2000" dirty="0"/>
              <a:t>companies headquartered in the global north. </a:t>
            </a:r>
            <a:endParaRPr lang="en-US" sz="2000" dirty="0" smtClean="0"/>
          </a:p>
          <a:p>
            <a:r>
              <a:rPr lang="en-US" sz="2000" dirty="0" smtClean="0"/>
              <a:t>Exploitation </a:t>
            </a:r>
            <a:r>
              <a:rPr lang="en-US" sz="2000" dirty="0"/>
              <a:t>regulations are being drafted by the ISA. </a:t>
            </a:r>
          </a:p>
          <a:p>
            <a:endParaRPr lang="en-US" sz="2000" dirty="0" smtClean="0"/>
          </a:p>
          <a:p>
            <a:r>
              <a:rPr lang="en-US" sz="2000" b="1" dirty="0"/>
              <a:t>Will Future Electric Vehicles Be Powered by Deep-Sea Metals</a:t>
            </a:r>
            <a:r>
              <a:rPr lang="en-US" sz="2000" b="1" dirty="0" smtClean="0"/>
              <a:t>?</a:t>
            </a:r>
            <a:endParaRPr lang="en-US" sz="2000" b="1" dirty="0"/>
          </a:p>
          <a:p>
            <a:endParaRPr lang="en-US" sz="2000" dirty="0"/>
          </a:p>
        </p:txBody>
      </p:sp>
      <p:pic>
        <p:nvPicPr>
          <p:cNvPr id="1026" name="Picture 2" descr="Electric Vehicles: EVs, Electric Cars, Two Wheelers, Future Is Electr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5948" y="3180522"/>
            <a:ext cx="3509176" cy="3351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ade.suherman@unsoed.ac.id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5716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UNCLOS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Perundangan</a:t>
            </a:r>
            <a:r>
              <a:rPr lang="en-US" dirty="0" smtClean="0"/>
              <a:t> di Indonesia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6722884"/>
              </p:ext>
            </p:extLst>
          </p:nvPr>
        </p:nvGraphicFramePr>
        <p:xfrm>
          <a:off x="609600" y="1174750"/>
          <a:ext cx="109728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ade.suherman@unsoed.ac.id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203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en-US" dirty="0" err="1"/>
              <a:t>Komitmen</a:t>
            </a:r>
            <a:r>
              <a:rPr lang="en-US" dirty="0"/>
              <a:t> Indonesia </a:t>
            </a:r>
            <a:r>
              <a:rPr lang="en-US" dirty="0" err="1"/>
              <a:t>terhadap</a:t>
            </a:r>
            <a:r>
              <a:rPr lang="en-US" dirty="0"/>
              <a:t> UNCLOS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9811795"/>
              </p:ext>
            </p:extLst>
          </p:nvPr>
        </p:nvGraphicFramePr>
        <p:xfrm>
          <a:off x="609600" y="1174750"/>
          <a:ext cx="109728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ade.suherman@unsoed.ac.id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5530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Laut</a:t>
            </a:r>
            <a:r>
              <a:rPr lang="en-US" dirty="0" smtClean="0"/>
              <a:t> :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keberkahan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musibah</a:t>
            </a:r>
            <a:r>
              <a:rPr lang="en-US" dirty="0" smtClean="0"/>
              <a:t>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3723841"/>
              </p:ext>
            </p:extLst>
          </p:nvPr>
        </p:nvGraphicFramePr>
        <p:xfrm>
          <a:off x="609600" y="1174750"/>
          <a:ext cx="109728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ade.suherman@unsoed.ac.id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3931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92D050"/>
          </a:solidFill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“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tampak</a:t>
            </a:r>
            <a:r>
              <a:rPr lang="en-US" dirty="0"/>
              <a:t> </a:t>
            </a:r>
            <a:r>
              <a:rPr lang="en-US" dirty="0" err="1"/>
              <a:t>kerusakan</a:t>
            </a:r>
            <a:r>
              <a:rPr lang="en-US" dirty="0"/>
              <a:t> di </a:t>
            </a:r>
            <a:r>
              <a:rPr lang="en-US" dirty="0" err="1"/>
              <a:t>darat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di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b="1" dirty="0" err="1"/>
              <a:t>perbuatan</a:t>
            </a:r>
            <a:r>
              <a:rPr lang="en-US" b="1" dirty="0"/>
              <a:t> </a:t>
            </a:r>
            <a:r>
              <a:rPr lang="en-US" b="1" dirty="0" err="1"/>
              <a:t>tangan</a:t>
            </a:r>
            <a:r>
              <a:rPr lang="en-US" b="1" dirty="0"/>
              <a:t> </a:t>
            </a:r>
            <a:r>
              <a:rPr lang="en-US" b="1" dirty="0" err="1"/>
              <a:t>manusia</a:t>
            </a:r>
            <a:r>
              <a:rPr lang="en-US" b="1" dirty="0"/>
              <a:t>, </a:t>
            </a:r>
            <a:r>
              <a:rPr lang="en-US" dirty="0" err="1"/>
              <a:t>supaya</a:t>
            </a:r>
            <a:r>
              <a:rPr lang="en-US" dirty="0"/>
              <a:t> Allah </a:t>
            </a:r>
            <a:r>
              <a:rPr lang="en-US" dirty="0" err="1"/>
              <a:t>merasakan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sebagian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(</a:t>
            </a:r>
            <a:r>
              <a:rPr lang="en-US" dirty="0" err="1"/>
              <a:t>dampak</a:t>
            </a:r>
            <a:r>
              <a:rPr lang="en-US" dirty="0"/>
              <a:t>) </a:t>
            </a:r>
            <a:r>
              <a:rPr lang="en-US" dirty="0" err="1"/>
              <a:t>perbuatan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. </a:t>
            </a:r>
            <a:r>
              <a:rPr lang="en-US" dirty="0" err="1"/>
              <a:t>Semoga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kembali</a:t>
            </a:r>
            <a:r>
              <a:rPr lang="en-US" dirty="0"/>
              <a:t> (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jalan</a:t>
            </a:r>
            <a:r>
              <a:rPr lang="en-US" dirty="0"/>
              <a:t> yang </a:t>
            </a:r>
            <a:r>
              <a:rPr lang="en-US" dirty="0" err="1"/>
              <a:t>benar</a:t>
            </a:r>
            <a:r>
              <a:rPr lang="en-US" dirty="0"/>
              <a:t>).” (</a:t>
            </a:r>
            <a:r>
              <a:rPr lang="en-US" dirty="0" err="1"/>
              <a:t>Surat</a:t>
            </a:r>
            <a:r>
              <a:rPr lang="en-US" dirty="0"/>
              <a:t> </a:t>
            </a:r>
            <a:r>
              <a:rPr lang="en-US" dirty="0" err="1"/>
              <a:t>Ar</a:t>
            </a:r>
            <a:r>
              <a:rPr lang="en-US" dirty="0"/>
              <a:t>-Rum </a:t>
            </a:r>
            <a:r>
              <a:rPr lang="en-US" dirty="0" err="1"/>
              <a:t>ayat</a:t>
            </a:r>
            <a:r>
              <a:rPr lang="en-US" dirty="0"/>
              <a:t> 41).</a:t>
            </a:r>
            <a:br>
              <a:rPr lang="en-US" dirty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ade.suherman@unsoed.ac.id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3510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ym typeface="+mn-ea"/>
              </a:rPr>
              <a:t>Ilegal Unregulated and Unreported Fishing</a:t>
            </a:r>
            <a:endParaRPr lang="en-US"/>
          </a:p>
        </p:txBody>
      </p:sp>
      <p:pic>
        <p:nvPicPr>
          <p:cNvPr id="4" name="Content Placeholder 3" descr="1562127493_95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33490" y="931545"/>
            <a:ext cx="5248910" cy="4729784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912495" y="999490"/>
            <a:ext cx="4564380" cy="34778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Penanggulangan</a:t>
            </a:r>
            <a:r>
              <a:rPr lang="en-US" dirty="0" smtClean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tindakan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tentunya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membutuhkan</a:t>
            </a:r>
            <a:r>
              <a:rPr lang="en-US" dirty="0"/>
              <a:t> </a:t>
            </a:r>
            <a:r>
              <a:rPr lang="en-US" dirty="0" err="1"/>
              <a:t>kerjasama</a:t>
            </a:r>
            <a:r>
              <a:rPr lang="en-US" dirty="0"/>
              <a:t> bilateral </a:t>
            </a:r>
            <a:r>
              <a:rPr lang="en-US" dirty="0" err="1"/>
              <a:t>maupun</a:t>
            </a:r>
            <a:r>
              <a:rPr lang="en-US" dirty="0"/>
              <a:t> multilateral </a:t>
            </a:r>
            <a:r>
              <a:rPr lang="en-US" dirty="0" err="1"/>
              <a:t>antara</a:t>
            </a:r>
            <a:r>
              <a:rPr lang="en-US" dirty="0"/>
              <a:t> Indonesia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negara</a:t>
            </a:r>
            <a:r>
              <a:rPr lang="en-US" dirty="0"/>
              <a:t> </a:t>
            </a:r>
            <a:r>
              <a:rPr lang="en-US" dirty="0" err="1"/>
              <a:t>asal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/>
              <a:t>nelayan</a:t>
            </a:r>
            <a:r>
              <a:rPr lang="en-US" dirty="0"/>
              <a:t> </a:t>
            </a:r>
            <a:r>
              <a:rPr lang="en-US" dirty="0" err="1"/>
              <a:t>ilegal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peraturan</a:t>
            </a:r>
            <a:r>
              <a:rPr lang="en-US" dirty="0"/>
              <a:t> </a:t>
            </a:r>
            <a:r>
              <a:rPr lang="en-US" dirty="0" err="1"/>
              <a:t>terkait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/>
              <a:t>Peraturan</a:t>
            </a:r>
            <a:r>
              <a:rPr lang="en-US" sz="1400" dirty="0"/>
              <a:t> </a:t>
            </a:r>
            <a:r>
              <a:rPr lang="en-US" sz="1400" dirty="0" err="1"/>
              <a:t>Presiden</a:t>
            </a:r>
            <a:r>
              <a:rPr lang="en-US" sz="1400" dirty="0"/>
              <a:t> </a:t>
            </a:r>
            <a:r>
              <a:rPr lang="en-US" sz="1400" dirty="0" err="1"/>
              <a:t>Nomor</a:t>
            </a:r>
            <a:r>
              <a:rPr lang="en-US" sz="1400" dirty="0"/>
              <a:t> 115 </a:t>
            </a:r>
            <a:r>
              <a:rPr lang="en-US" sz="1400" dirty="0" err="1"/>
              <a:t>Tahun</a:t>
            </a:r>
            <a:r>
              <a:rPr lang="en-US" sz="1400" dirty="0"/>
              <a:t> 2015 </a:t>
            </a:r>
            <a:r>
              <a:rPr lang="en-US" sz="1400" dirty="0" err="1"/>
              <a:t>tentang</a:t>
            </a:r>
            <a:r>
              <a:rPr lang="en-US" sz="1400" dirty="0"/>
              <a:t> </a:t>
            </a:r>
            <a:r>
              <a:rPr lang="en-US" sz="1400" dirty="0" err="1"/>
              <a:t>Satuan</a:t>
            </a:r>
            <a:r>
              <a:rPr lang="en-US" sz="1400" dirty="0"/>
              <a:t> </a:t>
            </a:r>
            <a:r>
              <a:rPr lang="en-US" sz="1400" dirty="0" err="1"/>
              <a:t>Tugas</a:t>
            </a:r>
            <a:r>
              <a:rPr lang="en-US" sz="1400" dirty="0"/>
              <a:t> </a:t>
            </a:r>
            <a:r>
              <a:rPr lang="en-US" sz="1400" dirty="0" err="1"/>
              <a:t>Pemberantasan</a:t>
            </a:r>
            <a:r>
              <a:rPr lang="en-US" sz="1400" dirty="0"/>
              <a:t> </a:t>
            </a:r>
            <a:r>
              <a:rPr lang="en-US" sz="1400" dirty="0" err="1"/>
              <a:t>Penangkapan</a:t>
            </a:r>
            <a:r>
              <a:rPr lang="en-US" sz="1400" dirty="0"/>
              <a:t> </a:t>
            </a:r>
            <a:r>
              <a:rPr lang="en-US" sz="1400" dirty="0" err="1"/>
              <a:t>Ikan</a:t>
            </a:r>
            <a:r>
              <a:rPr lang="en-US" sz="1400" dirty="0"/>
              <a:t> </a:t>
            </a:r>
            <a:r>
              <a:rPr lang="en-US" sz="1400" dirty="0" err="1"/>
              <a:t>secara</a:t>
            </a:r>
            <a:r>
              <a:rPr lang="en-US" sz="1400" dirty="0"/>
              <a:t> </a:t>
            </a:r>
            <a:r>
              <a:rPr lang="en-US" sz="1400" dirty="0" err="1"/>
              <a:t>Ilegal</a:t>
            </a:r>
            <a:r>
              <a:rPr lang="en-US" sz="1400" dirty="0"/>
              <a:t> (Illegal Fishing),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/>
              <a:t>Peraturan</a:t>
            </a:r>
            <a:r>
              <a:rPr lang="en-US" sz="1400" dirty="0"/>
              <a:t> </a:t>
            </a:r>
            <a:r>
              <a:rPr lang="en-US" sz="1400" dirty="0" err="1"/>
              <a:t>Menteri</a:t>
            </a:r>
            <a:r>
              <a:rPr lang="en-US" sz="1400" dirty="0"/>
              <a:t> </a:t>
            </a:r>
            <a:r>
              <a:rPr lang="en-US" sz="1400" dirty="0" err="1"/>
              <a:t>Kelautan</a:t>
            </a:r>
            <a:r>
              <a:rPr lang="en-US" sz="1400" dirty="0"/>
              <a:t> Dan </a:t>
            </a:r>
            <a:r>
              <a:rPr lang="en-US" sz="1400" dirty="0" err="1"/>
              <a:t>Perikanan</a:t>
            </a:r>
            <a:r>
              <a:rPr lang="en-US" sz="1400" dirty="0"/>
              <a:t> </a:t>
            </a:r>
            <a:r>
              <a:rPr lang="en-US" sz="1400" dirty="0" err="1"/>
              <a:t>Nomor</a:t>
            </a:r>
            <a:r>
              <a:rPr lang="en-US" sz="1400" dirty="0"/>
              <a:t> 37/</a:t>
            </a:r>
            <a:r>
              <a:rPr lang="en-US" sz="1400" dirty="0" err="1"/>
              <a:t>Permen</a:t>
            </a:r>
            <a:r>
              <a:rPr lang="en-US" sz="1400" dirty="0"/>
              <a:t>-KP/2017 </a:t>
            </a:r>
            <a:r>
              <a:rPr lang="en-US" sz="1400" dirty="0" err="1"/>
              <a:t>tentang</a:t>
            </a:r>
            <a:r>
              <a:rPr lang="en-US" sz="1400" dirty="0"/>
              <a:t> </a:t>
            </a:r>
            <a:r>
              <a:rPr lang="en-US" sz="1400" dirty="0" err="1"/>
              <a:t>Standar</a:t>
            </a:r>
            <a:r>
              <a:rPr lang="en-US" sz="1400" dirty="0"/>
              <a:t> </a:t>
            </a:r>
            <a:r>
              <a:rPr lang="en-US" sz="1400" dirty="0" err="1"/>
              <a:t>Operasional</a:t>
            </a:r>
            <a:r>
              <a:rPr lang="en-US" sz="1400" dirty="0"/>
              <a:t> </a:t>
            </a:r>
            <a:r>
              <a:rPr lang="en-US" sz="1400" dirty="0" err="1"/>
              <a:t>Prosedur</a:t>
            </a:r>
            <a:r>
              <a:rPr lang="en-US" sz="1400" dirty="0"/>
              <a:t> </a:t>
            </a:r>
            <a:r>
              <a:rPr lang="en-US" sz="1400" dirty="0" err="1"/>
              <a:t>Penegakan</a:t>
            </a:r>
            <a:r>
              <a:rPr lang="en-US" sz="1400" dirty="0"/>
              <a:t> </a:t>
            </a:r>
            <a:r>
              <a:rPr lang="en-US" sz="1400" dirty="0" err="1"/>
              <a:t>Hukum</a:t>
            </a:r>
            <a:r>
              <a:rPr lang="en-US" sz="1400" dirty="0"/>
              <a:t> </a:t>
            </a:r>
            <a:r>
              <a:rPr lang="en-US" sz="1400" dirty="0" err="1"/>
              <a:t>Satuan</a:t>
            </a:r>
            <a:r>
              <a:rPr lang="en-US" sz="1400" dirty="0"/>
              <a:t> </a:t>
            </a:r>
            <a:r>
              <a:rPr lang="en-US" sz="1400" dirty="0" err="1"/>
              <a:t>Tugas</a:t>
            </a:r>
            <a:r>
              <a:rPr lang="en-US" sz="1400" dirty="0"/>
              <a:t> </a:t>
            </a:r>
            <a:r>
              <a:rPr lang="en-US" sz="1400" dirty="0" err="1"/>
              <a:t>Pemberantasan</a:t>
            </a:r>
            <a:r>
              <a:rPr lang="en-US" sz="1400" dirty="0"/>
              <a:t> </a:t>
            </a:r>
            <a:r>
              <a:rPr lang="en-US" sz="1400" dirty="0" err="1"/>
              <a:t>Penangkapan</a:t>
            </a:r>
            <a:r>
              <a:rPr lang="en-US" sz="1400" dirty="0"/>
              <a:t> </a:t>
            </a:r>
            <a:r>
              <a:rPr lang="en-US" sz="1400" dirty="0" err="1"/>
              <a:t>Ikan</a:t>
            </a:r>
            <a:r>
              <a:rPr lang="en-US" sz="1400" dirty="0"/>
              <a:t> </a:t>
            </a:r>
            <a:r>
              <a:rPr lang="en-US" sz="1400" dirty="0" err="1"/>
              <a:t>secara</a:t>
            </a:r>
            <a:r>
              <a:rPr lang="en-US" sz="1400" dirty="0"/>
              <a:t> </a:t>
            </a:r>
            <a:r>
              <a:rPr lang="en-US" sz="1400" dirty="0" err="1"/>
              <a:t>Ilegal</a:t>
            </a:r>
            <a:r>
              <a:rPr lang="en-US" sz="1400" dirty="0"/>
              <a:t> (Illegal Fishing).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ade.suherman@unsoed.ac.id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err="1">
                <a:sym typeface="+mn-ea"/>
              </a:rPr>
              <a:t>Kejahatan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Transnasional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Terorganisir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melaui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laut</a:t>
            </a:r>
            <a:endParaRPr lang="en-US" dirty="0"/>
          </a:p>
        </p:txBody>
      </p:sp>
      <p:pic>
        <p:nvPicPr>
          <p:cNvPr id="4" name="Content Placeholder 3" descr="IMG-20191120-WA004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22365" y="1480185"/>
            <a:ext cx="5486400" cy="346710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749935" y="1374775"/>
            <a:ext cx="4472305" cy="34163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keterangan</a:t>
            </a:r>
            <a:r>
              <a:rPr lang="en-US" dirty="0"/>
              <a:t> BNN, </a:t>
            </a:r>
            <a:r>
              <a:rPr lang="en-US" dirty="0" err="1"/>
              <a:t>diketahui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kondisi</a:t>
            </a:r>
            <a:r>
              <a:rPr lang="en-US" dirty="0"/>
              <a:t> </a:t>
            </a:r>
            <a:r>
              <a:rPr lang="en-US" dirty="0" err="1"/>
              <a:t>geografis</a:t>
            </a:r>
            <a:r>
              <a:rPr lang="en-US" dirty="0"/>
              <a:t> Indonesia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dimanfaatkan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en-US" dirty="0" err="1"/>
              <a:t>kejahatan</a:t>
            </a:r>
            <a:r>
              <a:rPr lang="en-US" dirty="0"/>
              <a:t> </a:t>
            </a:r>
            <a:r>
              <a:rPr lang="en-US" dirty="0" err="1"/>
              <a:t>lintas</a:t>
            </a:r>
            <a:r>
              <a:rPr lang="en-US" dirty="0"/>
              <a:t> </a:t>
            </a:r>
            <a:r>
              <a:rPr lang="en-US" dirty="0" err="1"/>
              <a:t>batas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transaksi</a:t>
            </a:r>
            <a:r>
              <a:rPr lang="en-US" dirty="0"/>
              <a:t> </a:t>
            </a:r>
            <a:r>
              <a:rPr lang="en-US" dirty="0" err="1"/>
              <a:t>narkotika</a:t>
            </a:r>
            <a:r>
              <a:rPr lang="en-US" dirty="0"/>
              <a:t> </a:t>
            </a:r>
            <a:r>
              <a:rPr lang="en-US" dirty="0" err="1"/>
              <a:t>ilegal</a:t>
            </a:r>
            <a:r>
              <a:rPr lang="en-US" dirty="0"/>
              <a:t>. 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Penyelundupan</a:t>
            </a:r>
            <a:r>
              <a:rPr lang="en-US" dirty="0" smtClean="0"/>
              <a:t> </a:t>
            </a:r>
            <a:r>
              <a:rPr lang="en-US" dirty="0" err="1"/>
              <a:t>narkotika</a:t>
            </a:r>
            <a:r>
              <a:rPr lang="en-US" dirty="0"/>
              <a:t> di Indonesia </a:t>
            </a:r>
            <a:r>
              <a:rPr lang="en-US" dirty="0" err="1"/>
              <a:t>sendiri</a:t>
            </a:r>
            <a:r>
              <a:rPr lang="en-US" dirty="0"/>
              <a:t> 80%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jalur</a:t>
            </a:r>
            <a:r>
              <a:rPr lang="en-US" dirty="0"/>
              <a:t> </a:t>
            </a:r>
            <a:r>
              <a:rPr lang="en-US" dirty="0" err="1"/>
              <a:t>laut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Dibutuhkan</a:t>
            </a:r>
            <a:r>
              <a:rPr lang="en-US" dirty="0"/>
              <a:t> </a:t>
            </a:r>
            <a:r>
              <a:rPr lang="en-US" dirty="0" err="1"/>
              <a:t>kerjasama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instansi</a:t>
            </a:r>
            <a:r>
              <a:rPr lang="en-US" dirty="0"/>
              <a:t> </a:t>
            </a:r>
            <a:r>
              <a:rPr lang="en-US" dirty="0" err="1"/>
              <a:t>guna</a:t>
            </a:r>
            <a:r>
              <a:rPr lang="en-US" dirty="0"/>
              <a:t> </a:t>
            </a:r>
            <a:r>
              <a:rPr lang="en-US" dirty="0" err="1"/>
              <a:t>memperketat</a:t>
            </a:r>
            <a:r>
              <a:rPr lang="en-US" dirty="0"/>
              <a:t> </a:t>
            </a:r>
            <a:r>
              <a:rPr lang="en-US" dirty="0" err="1"/>
              <a:t>pengawasan</a:t>
            </a:r>
            <a:r>
              <a:rPr lang="en-US" dirty="0"/>
              <a:t> di </a:t>
            </a:r>
            <a:r>
              <a:rPr lang="en-US" dirty="0" err="1"/>
              <a:t>pelabuhan</a:t>
            </a:r>
            <a:r>
              <a:rPr lang="en-US" dirty="0"/>
              <a:t>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ade.suherman@unsoed.ac.id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ym typeface="+mn-ea"/>
              </a:rPr>
              <a:t>Kerusakan pada lingkungan laut </a:t>
            </a:r>
            <a:endParaRPr lang="en-US"/>
          </a:p>
        </p:txBody>
      </p:sp>
      <p:pic>
        <p:nvPicPr>
          <p:cNvPr id="4" name="Content Placeholder 3" descr="sampah-plastik-laut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27295" y="2616200"/>
            <a:ext cx="6996430" cy="393573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709295" y="908050"/>
            <a:ext cx="1131951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Wilayah </a:t>
            </a:r>
            <a:r>
              <a:rPr lang="en-US" dirty="0" err="1"/>
              <a:t>perairan</a:t>
            </a:r>
            <a:r>
              <a:rPr lang="en-US" dirty="0"/>
              <a:t> Indonesia </a:t>
            </a:r>
            <a:r>
              <a:rPr lang="en-US" dirty="0" err="1"/>
              <a:t>rentan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ancaman</a:t>
            </a:r>
            <a:r>
              <a:rPr lang="en-US" dirty="0"/>
              <a:t> </a:t>
            </a:r>
            <a:r>
              <a:rPr lang="en-US" dirty="0" err="1"/>
              <a:t>polusi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limbah</a:t>
            </a:r>
            <a:r>
              <a:rPr lang="en-US" dirty="0"/>
              <a:t> </a:t>
            </a:r>
            <a:r>
              <a:rPr lang="en-US" dirty="0" err="1"/>
              <a:t>domestik</a:t>
            </a:r>
            <a:r>
              <a:rPr lang="en-US" dirty="0"/>
              <a:t>, </a:t>
            </a:r>
            <a:r>
              <a:rPr lang="en-US" dirty="0" err="1"/>
              <a:t>industri</a:t>
            </a:r>
            <a:r>
              <a:rPr lang="en-US" dirty="0"/>
              <a:t>,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tumpahan</a:t>
            </a:r>
            <a:r>
              <a:rPr lang="en-US" dirty="0"/>
              <a:t> </a:t>
            </a:r>
            <a:r>
              <a:rPr lang="en-US" dirty="0" err="1"/>
              <a:t>minyak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aktivitas</a:t>
            </a:r>
            <a:r>
              <a:rPr lang="en-US" dirty="0"/>
              <a:t> </a:t>
            </a:r>
            <a:r>
              <a:rPr lang="en-US" dirty="0" err="1"/>
              <a:t>lainnya</a:t>
            </a:r>
            <a:r>
              <a:rPr lang="en-US" dirty="0"/>
              <a:t>.</a:t>
            </a:r>
          </a:p>
          <a:p>
            <a:r>
              <a:rPr lang="en-US" dirty="0" err="1"/>
              <a:t>Keadaan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menyebabkan</a:t>
            </a:r>
            <a:r>
              <a:rPr lang="en-US" dirty="0"/>
              <a:t> </a:t>
            </a:r>
            <a:r>
              <a:rPr lang="en-US" dirty="0" err="1"/>
              <a:t>dampak</a:t>
            </a:r>
            <a:r>
              <a:rPr lang="en-US" dirty="0"/>
              <a:t> </a:t>
            </a:r>
            <a:r>
              <a:rPr lang="en-US" dirty="0" err="1"/>
              <a:t>negatif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ekosistem</a:t>
            </a:r>
            <a:r>
              <a:rPr lang="en-US" dirty="0"/>
              <a:t>, habitat,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biota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disertai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penurunan</a:t>
            </a:r>
            <a:r>
              <a:rPr lang="en-US" dirty="0"/>
              <a:t> </a:t>
            </a:r>
            <a:r>
              <a:rPr lang="en-US" dirty="0" err="1"/>
              <a:t>kualitas</a:t>
            </a:r>
            <a:r>
              <a:rPr lang="en-US" dirty="0"/>
              <a:t> </a:t>
            </a:r>
            <a:r>
              <a:rPr lang="en-US" dirty="0" err="1"/>
              <a:t>kehidupan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</a:t>
            </a:r>
            <a:r>
              <a:rPr lang="en-US" dirty="0" err="1"/>
              <a:t>pesisir</a:t>
            </a:r>
            <a:r>
              <a:rPr lang="en-US" dirty="0"/>
              <a:t> </a:t>
            </a:r>
            <a:r>
              <a:rPr lang="en-US" dirty="0" err="1"/>
              <a:t>laut</a:t>
            </a:r>
            <a:r>
              <a:rPr lang="en-US" dirty="0"/>
              <a:t>.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892175" y="2520950"/>
            <a:ext cx="2809240" cy="2338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Peraturan</a:t>
            </a:r>
            <a:r>
              <a:rPr lang="en-US" dirty="0"/>
              <a:t> </a:t>
            </a:r>
            <a:r>
              <a:rPr lang="en-US" dirty="0" err="1"/>
              <a:t>terkait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PP No.19 </a:t>
            </a:r>
            <a:r>
              <a:rPr lang="en-US" sz="1600" dirty="0" err="1"/>
              <a:t>Tahun</a:t>
            </a:r>
            <a:r>
              <a:rPr lang="en-US" sz="1600" dirty="0"/>
              <a:t> 1999 </a:t>
            </a:r>
            <a:r>
              <a:rPr lang="en-US" sz="1600" dirty="0" err="1"/>
              <a:t>tentang</a:t>
            </a:r>
            <a:r>
              <a:rPr lang="en-US" sz="1600" dirty="0"/>
              <a:t> </a:t>
            </a:r>
            <a:r>
              <a:rPr lang="en-US" sz="1600" dirty="0" err="1"/>
              <a:t>Pengendalian</a:t>
            </a:r>
            <a:r>
              <a:rPr lang="en-US" sz="1600" dirty="0"/>
              <a:t> </a:t>
            </a:r>
            <a:r>
              <a:rPr lang="en-US" sz="1600" dirty="0" err="1"/>
              <a:t>Pencemaran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/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Perusakan</a:t>
            </a:r>
            <a:r>
              <a:rPr lang="en-US" sz="1600" dirty="0"/>
              <a:t> </a:t>
            </a:r>
            <a:r>
              <a:rPr lang="en-US" sz="1600" dirty="0" err="1"/>
              <a:t>Laut</a:t>
            </a:r>
            <a:r>
              <a:rPr lang="en-US" sz="1600" dirty="0"/>
              <a:t>.(</a:t>
            </a:r>
            <a:r>
              <a:rPr lang="en-US" sz="1600" dirty="0" err="1"/>
              <a:t>Pembentukan</a:t>
            </a:r>
            <a:r>
              <a:rPr lang="en-US" sz="1600" dirty="0"/>
              <a:t> Tim </a:t>
            </a:r>
            <a:r>
              <a:rPr lang="en-US" sz="1600" dirty="0" err="1"/>
              <a:t>Koordinasi</a:t>
            </a:r>
            <a:r>
              <a:rPr lang="en-US" sz="1600" dirty="0"/>
              <a:t> </a:t>
            </a:r>
            <a:r>
              <a:rPr lang="en-US" sz="1600" dirty="0" err="1"/>
              <a:t>Nasional</a:t>
            </a:r>
            <a:r>
              <a:rPr lang="en-US" sz="1600" dirty="0"/>
              <a:t> </a:t>
            </a:r>
            <a:r>
              <a:rPr lang="en-US" sz="1600" dirty="0" err="1"/>
              <a:t>terhadap</a:t>
            </a:r>
            <a:r>
              <a:rPr lang="en-US" sz="1600" dirty="0"/>
              <a:t> </a:t>
            </a:r>
            <a:r>
              <a:rPr lang="en-US" sz="1600" dirty="0" err="1"/>
              <a:t>penanganan</a:t>
            </a:r>
            <a:r>
              <a:rPr lang="en-US" sz="1600" dirty="0"/>
              <a:t> </a:t>
            </a:r>
            <a:r>
              <a:rPr lang="en-US" sz="1600" dirty="0" err="1"/>
              <a:t>sampah</a:t>
            </a:r>
            <a:r>
              <a:rPr lang="en-US" sz="1600" dirty="0"/>
              <a:t> </a:t>
            </a:r>
            <a:r>
              <a:rPr lang="en-US" sz="1600" dirty="0" err="1"/>
              <a:t>laut</a:t>
            </a:r>
            <a:r>
              <a:rPr lang="en-US" sz="1600" dirty="0"/>
              <a:t>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ade.suherman@unsoed.ac.id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ym typeface="+mn-ea"/>
              </a:rPr>
              <a:t>Keamanan dan perlindungan di wilayah laut</a:t>
            </a:r>
            <a:endParaRPr lang="en-US"/>
          </a:p>
        </p:txBody>
      </p:sp>
      <p:pic>
        <p:nvPicPr>
          <p:cNvPr id="4" name="Content Placeholder 3" descr="e50dab3c-8070-4cc9-8585-3cd2fb1c9fd6_16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58790" y="1797050"/>
            <a:ext cx="6117590" cy="4378325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841375" y="1567180"/>
            <a:ext cx="4300220" cy="25853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/>
              <a:t>tindakan</a:t>
            </a:r>
            <a:r>
              <a:rPr lang="en-US" dirty="0"/>
              <a:t> </a:t>
            </a:r>
            <a:r>
              <a:rPr lang="en-US" dirty="0" err="1"/>
              <a:t>berupa</a:t>
            </a:r>
            <a:r>
              <a:rPr lang="en-US" dirty="0"/>
              <a:t> </a:t>
            </a:r>
            <a:r>
              <a:rPr lang="en-US" dirty="0" err="1"/>
              <a:t>ilegal</a:t>
            </a:r>
            <a:r>
              <a:rPr lang="en-US" dirty="0"/>
              <a:t> fishing, </a:t>
            </a:r>
            <a:r>
              <a:rPr lang="en-US" dirty="0" err="1"/>
              <a:t>kejahatan</a:t>
            </a:r>
            <a:r>
              <a:rPr lang="en-US" dirty="0"/>
              <a:t> </a:t>
            </a:r>
            <a:r>
              <a:rPr lang="en-US" dirty="0" err="1"/>
              <a:t>transnasional</a:t>
            </a:r>
            <a:r>
              <a:rPr lang="en-US" dirty="0"/>
              <a:t> </a:t>
            </a:r>
            <a:r>
              <a:rPr lang="en-US" dirty="0" err="1"/>
              <a:t>terorganisir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kerusakan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menjadikan</a:t>
            </a:r>
            <a:r>
              <a:rPr lang="en-US" dirty="0"/>
              <a:t> </a:t>
            </a:r>
            <a:r>
              <a:rPr lang="en-US" dirty="0" err="1"/>
              <a:t>isu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keamanan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perlindungan</a:t>
            </a:r>
            <a:r>
              <a:rPr lang="en-US" dirty="0"/>
              <a:t> di </a:t>
            </a:r>
            <a:r>
              <a:rPr lang="en-US" dirty="0" err="1"/>
              <a:t>wilayah</a:t>
            </a:r>
            <a:r>
              <a:rPr lang="en-US" dirty="0"/>
              <a:t> </a:t>
            </a:r>
            <a:r>
              <a:rPr lang="en-US" dirty="0" err="1"/>
              <a:t>laut</a:t>
            </a:r>
            <a:r>
              <a:rPr lang="en-US" dirty="0"/>
              <a:t> Indonesia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 smtClean="0"/>
              <a:t>diperhatikan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ade.suherman@unsoed.ac.id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World bank </a:t>
            </a:r>
            <a:r>
              <a:rPr lang="en-US" b="1" dirty="0" smtClean="0">
                <a:solidFill>
                  <a:schemeClr val="accent2"/>
                </a:solidFill>
              </a:rPr>
              <a:t>PROBLUE </a:t>
            </a:r>
            <a:r>
              <a:rPr lang="en-US" dirty="0" smtClean="0"/>
              <a:t> support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International agreements on oceans aim to promote international cooperation for their peaceful and sustainable </a:t>
            </a:r>
            <a:r>
              <a:rPr lang="en-US" sz="2400" dirty="0" smtClean="0"/>
              <a:t>use</a:t>
            </a:r>
          </a:p>
          <a:p>
            <a:r>
              <a:rPr lang="en-US" sz="2400" dirty="0" smtClean="0"/>
              <a:t> reducing </a:t>
            </a:r>
            <a:r>
              <a:rPr lang="en-US" sz="2400" dirty="0"/>
              <a:t>pollution, protecting biodiversity, and regulating fisheries. </a:t>
            </a:r>
            <a:endParaRPr lang="en-US" sz="2400" dirty="0" smtClean="0"/>
          </a:p>
          <a:p>
            <a:r>
              <a:rPr lang="en-US" sz="2400" dirty="0" smtClean="0"/>
              <a:t>The </a:t>
            </a:r>
            <a:r>
              <a:rPr lang="en-US" sz="2400" dirty="0"/>
              <a:t>World Bank, with</a:t>
            </a:r>
            <a:r>
              <a:rPr lang="en-US" sz="2400" b="1" dirty="0">
                <a:solidFill>
                  <a:schemeClr val="accent2"/>
                </a:solidFill>
              </a:rPr>
              <a:t> </a:t>
            </a:r>
            <a:r>
              <a:rPr lang="en-US" sz="2400" dirty="0"/>
              <a:t> </a:t>
            </a:r>
            <a:r>
              <a:rPr lang="en-US" sz="2400" b="1" dirty="0" smtClean="0">
                <a:solidFill>
                  <a:schemeClr val="accent2"/>
                </a:solidFill>
              </a:rPr>
              <a:t>PROBLUE</a:t>
            </a:r>
            <a:r>
              <a:rPr lang="en-US" sz="2400" dirty="0"/>
              <a:t> support, has developed a set of tools and trainings to increase knowledge about </a:t>
            </a:r>
            <a:r>
              <a:rPr lang="en-US" sz="2400" b="1" dirty="0"/>
              <a:t>ocean governance, treaties, and their implementation in national legal frameworks</a:t>
            </a:r>
            <a:r>
              <a:rPr lang="en-US" sz="2400" dirty="0"/>
              <a:t>. </a:t>
            </a:r>
            <a:endParaRPr lang="en-US" sz="2400" dirty="0" smtClean="0"/>
          </a:p>
          <a:p>
            <a:r>
              <a:rPr lang="en-US" sz="2400" dirty="0" smtClean="0"/>
              <a:t>understanding </a:t>
            </a:r>
            <a:r>
              <a:rPr lang="en-US" sz="2400" dirty="0"/>
              <a:t>on the various international conventions that govern the oceans, </a:t>
            </a:r>
            <a:endParaRPr lang="en-US" sz="2400" dirty="0" smtClean="0"/>
          </a:p>
          <a:p>
            <a:r>
              <a:rPr lang="en-US" sz="2400" dirty="0" smtClean="0"/>
              <a:t>this </a:t>
            </a:r>
            <a:r>
              <a:rPr lang="en-US" sz="2400" dirty="0"/>
              <a:t>work aims to support the development of sustainable </a:t>
            </a:r>
            <a:r>
              <a:rPr lang="en-US" sz="2400" b="1" dirty="0">
                <a:solidFill>
                  <a:schemeClr val="accent2"/>
                </a:solidFill>
              </a:rPr>
              <a:t>blue economies</a:t>
            </a:r>
            <a:r>
              <a:rPr lang="en-US" sz="2400" dirty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ade.suherman@unsoed.ac.id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330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Pendahuluan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sz="2800" dirty="0"/>
              <a:t>UNCLOS 1982 </a:t>
            </a:r>
            <a:r>
              <a:rPr lang="en-US" sz="2800" dirty="0" err="1"/>
              <a:t>sebuah</a:t>
            </a:r>
            <a:r>
              <a:rPr lang="en-US" sz="2800" dirty="0"/>
              <a:t> </a:t>
            </a:r>
            <a:r>
              <a:rPr lang="en-US" sz="2800" dirty="0" err="1"/>
              <a:t>Perjanjian</a:t>
            </a:r>
            <a:r>
              <a:rPr lang="en-US" sz="2800" dirty="0"/>
              <a:t> </a:t>
            </a:r>
            <a:r>
              <a:rPr lang="en-US" sz="2800" dirty="0" err="1"/>
              <a:t>Internasional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lingkup</a:t>
            </a:r>
            <a:r>
              <a:rPr lang="en-US" sz="2800" dirty="0"/>
              <a:t> </a:t>
            </a:r>
            <a:r>
              <a:rPr lang="en-US" sz="2800" dirty="0" err="1"/>
              <a:t>pengaturan</a:t>
            </a:r>
            <a:r>
              <a:rPr lang="en-US" sz="2800" dirty="0"/>
              <a:t> </a:t>
            </a:r>
            <a:r>
              <a:rPr lang="en-US" sz="2800" dirty="0" err="1"/>
              <a:t>hukum</a:t>
            </a:r>
            <a:r>
              <a:rPr lang="en-US" sz="2800" dirty="0"/>
              <a:t> </a:t>
            </a:r>
            <a:r>
              <a:rPr lang="en-US" sz="2800" dirty="0" err="1"/>
              <a:t>laut</a:t>
            </a:r>
            <a:r>
              <a:rPr lang="en-US" sz="2800" dirty="0"/>
              <a:t> yang </a:t>
            </a:r>
            <a:r>
              <a:rPr lang="en-US" sz="2800" dirty="0" err="1"/>
              <a:t>merupakan</a:t>
            </a:r>
            <a:r>
              <a:rPr lang="en-US" sz="2800" dirty="0"/>
              <a:t> </a:t>
            </a:r>
            <a:r>
              <a:rPr lang="en-US" sz="2800" dirty="0" err="1"/>
              <a:t>kristalisasi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kesepakatan</a:t>
            </a:r>
            <a:r>
              <a:rPr lang="en-US" sz="2800" dirty="0"/>
              <a:t> </a:t>
            </a:r>
            <a:r>
              <a:rPr lang="en-US" sz="2800" dirty="0" err="1"/>
              <a:t>berbagai</a:t>
            </a:r>
            <a:r>
              <a:rPr lang="en-US" sz="2800" dirty="0"/>
              <a:t> </a:t>
            </a:r>
            <a:r>
              <a:rPr lang="en-US" sz="2800" dirty="0" err="1"/>
              <a:t>negara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mengelola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mengatur</a:t>
            </a:r>
            <a:r>
              <a:rPr lang="en-US" sz="2800" dirty="0"/>
              <a:t> 70 % </a:t>
            </a:r>
            <a:r>
              <a:rPr lang="en-US" sz="2800" dirty="0" err="1"/>
              <a:t>dari</a:t>
            </a:r>
            <a:r>
              <a:rPr lang="en-US" sz="2800" dirty="0"/>
              <a:t> total </a:t>
            </a:r>
            <a:r>
              <a:rPr lang="en-US" sz="2800" dirty="0" err="1"/>
              <a:t>keseluruhan</a:t>
            </a:r>
            <a:r>
              <a:rPr lang="en-US" sz="2800" dirty="0"/>
              <a:t> </a:t>
            </a:r>
            <a:r>
              <a:rPr lang="en-US" sz="2800" dirty="0" err="1"/>
              <a:t>permukaan</a:t>
            </a:r>
            <a:r>
              <a:rPr lang="en-US" sz="2800" dirty="0"/>
              <a:t> </a:t>
            </a:r>
            <a:r>
              <a:rPr lang="en-US" sz="2800" dirty="0" err="1"/>
              <a:t>bumi</a:t>
            </a:r>
            <a:r>
              <a:rPr lang="en-US" sz="2800" dirty="0"/>
              <a:t> </a:t>
            </a:r>
            <a:r>
              <a:rPr lang="en-US" sz="2800" dirty="0" err="1"/>
              <a:t>yaitu</a:t>
            </a:r>
            <a:r>
              <a:rPr lang="en-US" sz="2800" dirty="0"/>
              <a:t> </a:t>
            </a:r>
            <a:r>
              <a:rPr lang="en-US" sz="2800" dirty="0" err="1"/>
              <a:t>lautan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berbagai</a:t>
            </a:r>
            <a:r>
              <a:rPr lang="en-US" sz="2800" dirty="0"/>
              <a:t> </a:t>
            </a:r>
            <a:r>
              <a:rPr lang="en-US" sz="2800" dirty="0" err="1"/>
              <a:t>sumber</a:t>
            </a:r>
            <a:r>
              <a:rPr lang="en-US" sz="2800" dirty="0"/>
              <a:t> </a:t>
            </a:r>
            <a:r>
              <a:rPr lang="en-US" sz="2800" dirty="0" err="1"/>
              <a:t>daya</a:t>
            </a:r>
            <a:r>
              <a:rPr lang="en-US" sz="2800" dirty="0"/>
              <a:t> </a:t>
            </a:r>
            <a:r>
              <a:rPr lang="en-US" sz="2800" dirty="0" err="1"/>
              <a:t>alam</a:t>
            </a:r>
            <a:r>
              <a:rPr lang="en-US" sz="2800" dirty="0"/>
              <a:t> yang </a:t>
            </a:r>
            <a:r>
              <a:rPr lang="en-US" sz="2800" dirty="0" err="1"/>
              <a:t>terkandung</a:t>
            </a:r>
            <a:r>
              <a:rPr lang="en-US" sz="2800" dirty="0"/>
              <a:t> di </a:t>
            </a:r>
            <a:r>
              <a:rPr lang="en-US" sz="2800" dirty="0" err="1"/>
              <a:t>dalamnya</a:t>
            </a:r>
            <a:r>
              <a:rPr lang="en-US" sz="2800" dirty="0"/>
              <a:t>.</a:t>
            </a:r>
          </a:p>
        </p:txBody>
      </p:sp>
      <p:pic>
        <p:nvPicPr>
          <p:cNvPr id="5" name="Content Placeholder 4" descr="hqdefault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87440" y="1059815"/>
            <a:ext cx="4951730" cy="4712970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1663065" y="3356610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ade.suherman@unsoed.ac.id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Kesimpulan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 err="1" smtClean="0"/>
              <a:t>Unclos</a:t>
            </a:r>
            <a:r>
              <a:rPr lang="en-US" sz="2400" dirty="0" smtClean="0"/>
              <a:t> </a:t>
            </a:r>
            <a:r>
              <a:rPr lang="en-US" sz="2400" dirty="0" err="1" smtClean="0"/>
              <a:t>sebagai</a:t>
            </a:r>
            <a:r>
              <a:rPr lang="en-US" sz="2400" dirty="0" smtClean="0"/>
              <a:t> </a:t>
            </a:r>
            <a:r>
              <a:rPr lang="en-US" sz="2400" i="1" dirty="0" smtClean="0"/>
              <a:t>constitution of the ocean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Indonesia </a:t>
            </a:r>
            <a:r>
              <a:rPr lang="en-US" sz="2400" dirty="0" err="1"/>
              <a:t>telah</a:t>
            </a:r>
            <a:r>
              <a:rPr lang="en-US" sz="2400" dirty="0"/>
              <a:t> </a:t>
            </a:r>
            <a:r>
              <a:rPr lang="en-US" sz="2400" dirty="0" err="1"/>
              <a:t>berusaha</a:t>
            </a:r>
            <a:r>
              <a:rPr lang="en-US" sz="2400" dirty="0"/>
              <a:t> </a:t>
            </a:r>
            <a:r>
              <a:rPr lang="en-US" sz="2400" dirty="0" err="1"/>
              <a:t>sebaik-baiknya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mengimplementasikan</a:t>
            </a:r>
            <a:r>
              <a:rPr lang="en-US" sz="2400" dirty="0"/>
              <a:t> UNCLOS yang </a:t>
            </a:r>
            <a:r>
              <a:rPr lang="en-US" sz="2400" dirty="0" err="1"/>
              <a:t>diyakini</a:t>
            </a:r>
            <a:r>
              <a:rPr lang="en-US" sz="2400" dirty="0"/>
              <a:t> </a:t>
            </a:r>
            <a:r>
              <a:rPr lang="en-US" sz="2400" dirty="0" err="1"/>
              <a:t>merupakan</a:t>
            </a:r>
            <a:r>
              <a:rPr lang="en-US" sz="2400" dirty="0"/>
              <a:t> </a:t>
            </a:r>
            <a:r>
              <a:rPr lang="en-US" sz="2400" dirty="0" err="1"/>
              <a:t>komponen</a:t>
            </a:r>
            <a:r>
              <a:rPr lang="en-US" sz="2400" dirty="0"/>
              <a:t> </a:t>
            </a:r>
            <a:r>
              <a:rPr lang="en-US" sz="2400" dirty="0" err="1"/>
              <a:t>utama</a:t>
            </a:r>
            <a:r>
              <a:rPr lang="en-US" sz="2400" dirty="0"/>
              <a:t> </a:t>
            </a:r>
            <a:r>
              <a:rPr lang="en-US" sz="2400" dirty="0" smtClean="0"/>
              <a:t> </a:t>
            </a:r>
            <a:r>
              <a:rPr lang="en-US" sz="2400" dirty="0" err="1"/>
              <a:t>dari</a:t>
            </a:r>
            <a:r>
              <a:rPr lang="en-US" sz="2400" dirty="0"/>
              <a:t> proses </a:t>
            </a:r>
            <a:r>
              <a:rPr lang="en-US" sz="2400" dirty="0" err="1"/>
              <a:t>perwujudan</a:t>
            </a:r>
            <a:r>
              <a:rPr lang="en-US" sz="2400" dirty="0"/>
              <a:t> 3 </a:t>
            </a:r>
            <a:r>
              <a:rPr lang="en-US" sz="2400" dirty="0" err="1"/>
              <a:t>pilar</a:t>
            </a:r>
            <a:r>
              <a:rPr lang="en-US" sz="2400" dirty="0"/>
              <a:t> </a:t>
            </a:r>
            <a:r>
              <a:rPr lang="en-US" sz="2400" dirty="0" err="1"/>
              <a:t>utama</a:t>
            </a:r>
            <a:r>
              <a:rPr lang="en-US" sz="2400" dirty="0"/>
              <a:t> PBB </a:t>
            </a:r>
            <a:r>
              <a:rPr lang="en-US" sz="2400" dirty="0" err="1"/>
              <a:t>yakni</a:t>
            </a:r>
            <a:r>
              <a:rPr lang="en-US" sz="2400" dirty="0"/>
              <a:t> </a:t>
            </a:r>
            <a:r>
              <a:rPr lang="en-US" sz="2400" dirty="0" err="1"/>
              <a:t>perdamaian</a:t>
            </a:r>
            <a:r>
              <a:rPr lang="en-US" sz="2400" dirty="0"/>
              <a:t>, </a:t>
            </a:r>
            <a:r>
              <a:rPr lang="en-US" sz="2400" dirty="0" err="1"/>
              <a:t>pembangunan</a:t>
            </a:r>
            <a:r>
              <a:rPr lang="en-US" sz="2400" dirty="0"/>
              <a:t>,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hak</a:t>
            </a:r>
            <a:r>
              <a:rPr lang="en-US" sz="2400" dirty="0"/>
              <a:t> </a:t>
            </a:r>
            <a:r>
              <a:rPr lang="en-US" sz="2400" dirty="0" err="1"/>
              <a:t>asasi</a:t>
            </a:r>
            <a:r>
              <a:rPr lang="en-US" sz="2400" dirty="0"/>
              <a:t> </a:t>
            </a:r>
            <a:r>
              <a:rPr lang="en-US" sz="2400" dirty="0" err="1" smtClean="0"/>
              <a:t>manusia</a:t>
            </a: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err="1" smtClean="0"/>
              <a:t>Berbagai</a:t>
            </a:r>
            <a:r>
              <a:rPr lang="en-US" sz="2400" dirty="0" smtClean="0"/>
              <a:t> </a:t>
            </a:r>
            <a:r>
              <a:rPr lang="en-US" sz="2400" dirty="0" err="1" smtClean="0"/>
              <a:t>perturan</a:t>
            </a:r>
            <a:r>
              <a:rPr lang="en-US" sz="2400" dirty="0" smtClean="0"/>
              <a:t> </a:t>
            </a:r>
            <a:r>
              <a:rPr lang="en-US" sz="2400" dirty="0" err="1" smtClean="0"/>
              <a:t>Perundangan</a:t>
            </a:r>
            <a:r>
              <a:rPr lang="en-US" sz="2400" dirty="0" smtClean="0"/>
              <a:t> </a:t>
            </a:r>
            <a:r>
              <a:rPr lang="en-US" sz="2400" dirty="0" err="1" smtClean="0"/>
              <a:t>telah</a:t>
            </a:r>
            <a:r>
              <a:rPr lang="en-US" sz="2400" dirty="0" smtClean="0"/>
              <a:t> </a:t>
            </a:r>
            <a:r>
              <a:rPr lang="en-US" sz="2400" dirty="0" err="1" smtClean="0"/>
              <a:t>dibuat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pengaturan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pemanfaatan</a:t>
            </a:r>
            <a:r>
              <a:rPr lang="en-US" sz="2400" dirty="0" smtClean="0"/>
              <a:t> </a:t>
            </a:r>
            <a:r>
              <a:rPr lang="en-US" sz="2400" dirty="0" err="1" smtClean="0"/>
              <a:t>potensi</a:t>
            </a:r>
            <a:r>
              <a:rPr lang="en-US" sz="2400" dirty="0" smtClean="0"/>
              <a:t> </a:t>
            </a:r>
            <a:r>
              <a:rPr lang="en-US" sz="2400" dirty="0" err="1" smtClean="0"/>
              <a:t>kelautan</a:t>
            </a:r>
            <a:r>
              <a:rPr lang="en-US" sz="2400" dirty="0" smtClean="0"/>
              <a:t> </a:t>
            </a:r>
            <a:r>
              <a:rPr lang="en-US" sz="2400" dirty="0" err="1" smtClean="0"/>
              <a:t>melalui</a:t>
            </a:r>
            <a:r>
              <a:rPr lang="en-US" sz="2400" dirty="0" smtClean="0"/>
              <a:t> K/L </a:t>
            </a:r>
            <a:r>
              <a:rPr lang="en-US" sz="2400" dirty="0" err="1" smtClean="0"/>
              <a:t>terkait</a:t>
            </a: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err="1" smtClean="0"/>
              <a:t>Yurisdiksi</a:t>
            </a:r>
            <a:r>
              <a:rPr lang="en-US" sz="2400" dirty="0" smtClean="0"/>
              <a:t> </a:t>
            </a:r>
            <a:r>
              <a:rPr lang="en-US" sz="2400" dirty="0" err="1" smtClean="0"/>
              <a:t>atas</a:t>
            </a:r>
            <a:r>
              <a:rPr lang="en-US" sz="2400" dirty="0"/>
              <a:t> </a:t>
            </a:r>
            <a:r>
              <a:rPr lang="en-US" sz="2400" dirty="0" err="1" smtClean="0"/>
              <a:t>zona</a:t>
            </a:r>
            <a:r>
              <a:rPr lang="en-US" sz="2400" dirty="0" smtClean="0"/>
              <a:t> </a:t>
            </a:r>
            <a:r>
              <a:rPr lang="en-US" sz="2400" dirty="0" err="1" smtClean="0"/>
              <a:t>maritim</a:t>
            </a:r>
            <a:r>
              <a:rPr lang="en-US" sz="2400" dirty="0" smtClean="0"/>
              <a:t> </a:t>
            </a:r>
            <a:r>
              <a:rPr lang="en-US" sz="2400" dirty="0" err="1" smtClean="0"/>
              <a:t>belum</a:t>
            </a:r>
            <a:r>
              <a:rPr lang="en-US" sz="2400" dirty="0" smtClean="0"/>
              <a:t> </a:t>
            </a:r>
            <a:r>
              <a:rPr lang="en-US" sz="2400" dirty="0" err="1" smtClean="0"/>
              <a:t>dimanfaatkan</a:t>
            </a:r>
            <a:r>
              <a:rPr lang="en-US" sz="2400" dirty="0" smtClean="0"/>
              <a:t> </a:t>
            </a:r>
            <a:r>
              <a:rPr lang="en-US" sz="2400" dirty="0" err="1" smtClean="0"/>
              <a:t>secara</a:t>
            </a:r>
            <a:r>
              <a:rPr lang="en-US" sz="2400" dirty="0" smtClean="0"/>
              <a:t> optimal, </a:t>
            </a:r>
            <a:r>
              <a:rPr lang="en-US" sz="2400" dirty="0" err="1" smtClean="0"/>
              <a:t>bahkan</a:t>
            </a:r>
            <a:r>
              <a:rPr lang="en-US" sz="2400" dirty="0" smtClean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 smtClean="0"/>
              <a:t>Berbagai</a:t>
            </a:r>
            <a:r>
              <a:rPr lang="en-US" sz="2400" dirty="0" smtClean="0"/>
              <a:t> </a:t>
            </a:r>
            <a:r>
              <a:rPr lang="en-US" sz="2400" dirty="0" err="1" smtClean="0"/>
              <a:t>dampak</a:t>
            </a:r>
            <a:r>
              <a:rPr lang="en-US" sz="2400" dirty="0" smtClean="0"/>
              <a:t> </a:t>
            </a:r>
            <a:r>
              <a:rPr lang="en-US" sz="2400" dirty="0" err="1" smtClean="0"/>
              <a:t>negatif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ditimbulkan</a:t>
            </a:r>
            <a:r>
              <a:rPr lang="en-US" sz="2400" dirty="0" smtClean="0"/>
              <a:t> </a:t>
            </a:r>
            <a:r>
              <a:rPr lang="en-US" sz="2400" dirty="0" err="1" smtClean="0"/>
              <a:t>semakin</a:t>
            </a:r>
            <a:r>
              <a:rPr lang="en-US" sz="2400" dirty="0" smtClean="0"/>
              <a:t> </a:t>
            </a:r>
            <a:r>
              <a:rPr lang="en-US" sz="2400" dirty="0" err="1" smtClean="0"/>
              <a:t>serius</a:t>
            </a:r>
            <a:r>
              <a:rPr lang="en-US" sz="2400" dirty="0" smtClean="0"/>
              <a:t> </a:t>
            </a:r>
            <a:r>
              <a:rPr lang="en-US" sz="2400" dirty="0" err="1" smtClean="0"/>
              <a:t>berupa</a:t>
            </a:r>
            <a:r>
              <a:rPr lang="en-US" sz="2400" dirty="0" smtClean="0"/>
              <a:t> </a:t>
            </a:r>
            <a:r>
              <a:rPr lang="en-US" sz="2400" dirty="0" err="1" smtClean="0"/>
              <a:t>kerusakan</a:t>
            </a:r>
            <a:r>
              <a:rPr lang="en-US" sz="2400" dirty="0" smtClean="0"/>
              <a:t> biota </a:t>
            </a:r>
            <a:r>
              <a:rPr lang="en-US" sz="2400" dirty="0" err="1" smtClean="0"/>
              <a:t>laut</a:t>
            </a:r>
            <a:r>
              <a:rPr lang="en-US" sz="2400" dirty="0" smtClean="0"/>
              <a:t> yang  </a:t>
            </a:r>
            <a:r>
              <a:rPr lang="en-US" sz="2400" dirty="0" err="1" smtClean="0"/>
              <a:t>akan</a:t>
            </a:r>
            <a:r>
              <a:rPr lang="en-US" sz="2400" dirty="0" smtClean="0"/>
              <a:t> </a:t>
            </a:r>
            <a:r>
              <a:rPr lang="en-US" sz="2400" dirty="0" err="1" smtClean="0"/>
              <a:t>mengancam</a:t>
            </a:r>
            <a:r>
              <a:rPr lang="en-US" sz="2400" dirty="0" smtClean="0"/>
              <a:t> </a:t>
            </a:r>
            <a:r>
              <a:rPr lang="en-US" sz="2400" dirty="0" err="1" smtClean="0"/>
              <a:t>kesejahteraan</a:t>
            </a:r>
            <a:r>
              <a:rPr lang="en-US" sz="2400" dirty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ketahanan</a:t>
            </a:r>
            <a:r>
              <a:rPr lang="en-US" sz="2400" dirty="0" smtClean="0"/>
              <a:t> </a:t>
            </a:r>
            <a:r>
              <a:rPr lang="en-US" sz="2400" dirty="0" err="1" smtClean="0"/>
              <a:t>nasional</a:t>
            </a:r>
            <a:endParaRPr lang="en-US" sz="24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ade.suherman@unsoed.ac.id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err="1"/>
              <a:t>Terima</a:t>
            </a:r>
            <a:r>
              <a:rPr lang="en-US" dirty="0"/>
              <a:t> </a:t>
            </a:r>
            <a:r>
              <a:rPr lang="en-US" dirty="0" err="1"/>
              <a:t>Kasih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ade.suherman@unsoed.ac.id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Constitution of the ocean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z="2400" dirty="0"/>
              <a:t>UNCLOS 1982 </a:t>
            </a:r>
            <a:r>
              <a:rPr lang="en-US" sz="2400" dirty="0" err="1"/>
              <a:t>memiliki</a:t>
            </a:r>
            <a:r>
              <a:rPr lang="en-US" sz="2400" dirty="0"/>
              <a:t> </a:t>
            </a:r>
            <a:r>
              <a:rPr lang="en-US" sz="2400" dirty="0" err="1"/>
              <a:t>pengaturan</a:t>
            </a:r>
            <a:r>
              <a:rPr lang="en-US" sz="2400" dirty="0"/>
              <a:t> yang </a:t>
            </a:r>
            <a:r>
              <a:rPr lang="en-US" sz="2400" dirty="0" err="1"/>
              <a:t>cukup</a:t>
            </a:r>
            <a:r>
              <a:rPr lang="en-US" sz="2400" dirty="0"/>
              <a:t> </a:t>
            </a:r>
            <a:r>
              <a:rPr lang="en-US" sz="2400" dirty="0" err="1"/>
              <a:t>luas</a:t>
            </a:r>
            <a:r>
              <a:rPr lang="en-US" sz="2400" dirty="0"/>
              <a:t> </a:t>
            </a:r>
            <a:r>
              <a:rPr lang="en-US" sz="2400" dirty="0" err="1"/>
              <a:t>mulai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zona</a:t>
            </a:r>
            <a:r>
              <a:rPr lang="en-US" sz="2400" dirty="0"/>
              <a:t> maritime yang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diklaim</a:t>
            </a:r>
            <a:r>
              <a:rPr lang="en-US" sz="2400" dirty="0"/>
              <a:t> </a:t>
            </a:r>
            <a:r>
              <a:rPr lang="en-US" sz="2400" dirty="0" err="1"/>
              <a:t>oleh</a:t>
            </a:r>
            <a:r>
              <a:rPr lang="en-US" sz="2400" dirty="0"/>
              <a:t> </a:t>
            </a:r>
            <a:r>
              <a:rPr lang="en-US" sz="2400" dirty="0" err="1"/>
              <a:t>suatu</a:t>
            </a:r>
            <a:r>
              <a:rPr lang="en-US" sz="2400" dirty="0"/>
              <a:t> </a:t>
            </a:r>
            <a:r>
              <a:rPr lang="en-US" sz="2400" dirty="0" smtClean="0"/>
              <a:t>Negara:  </a:t>
            </a:r>
            <a:r>
              <a:rPr lang="en-US" sz="2400" dirty="0" err="1"/>
              <a:t>riset</a:t>
            </a:r>
            <a:r>
              <a:rPr lang="en-US" sz="2400" dirty="0"/>
              <a:t> </a:t>
            </a:r>
            <a:r>
              <a:rPr lang="en-US" sz="2400" dirty="0" err="1"/>
              <a:t>kelautan</a:t>
            </a:r>
            <a:r>
              <a:rPr lang="en-US" sz="2400" dirty="0"/>
              <a:t>, </a:t>
            </a:r>
            <a:r>
              <a:rPr lang="en-US" sz="2400" dirty="0" err="1"/>
              <a:t>polusi</a:t>
            </a:r>
            <a:r>
              <a:rPr lang="en-US" sz="2400" dirty="0"/>
              <a:t>, </a:t>
            </a:r>
            <a:r>
              <a:rPr lang="en-US" sz="2400" dirty="0" err="1"/>
              <a:t>hingga</a:t>
            </a:r>
            <a:r>
              <a:rPr lang="en-US" sz="2400" dirty="0"/>
              <a:t> </a:t>
            </a:r>
            <a:r>
              <a:rPr lang="en-US" sz="2400" dirty="0" err="1"/>
              <a:t>prosedur</a:t>
            </a:r>
            <a:r>
              <a:rPr lang="en-US" sz="2400" dirty="0"/>
              <a:t> </a:t>
            </a:r>
            <a:r>
              <a:rPr lang="en-US" sz="2400" dirty="0" err="1"/>
              <a:t>penyelesaian</a:t>
            </a:r>
            <a:r>
              <a:rPr lang="en-US" sz="2400" dirty="0"/>
              <a:t> </a:t>
            </a:r>
            <a:r>
              <a:rPr lang="en-US" sz="2400" dirty="0" err="1"/>
              <a:t>sengketa</a:t>
            </a:r>
            <a:r>
              <a:rPr lang="en-US" sz="2400" dirty="0"/>
              <a:t> </a:t>
            </a:r>
            <a:r>
              <a:rPr lang="en-US" sz="2400" dirty="0" err="1"/>
              <a:t>diantara</a:t>
            </a:r>
            <a:r>
              <a:rPr lang="en-US" sz="2400" dirty="0"/>
              <a:t> Negara-</a:t>
            </a:r>
            <a:r>
              <a:rPr lang="en-US" sz="2400" dirty="0" err="1"/>
              <a:t>negara</a:t>
            </a:r>
            <a:r>
              <a:rPr lang="en-US" sz="2400" dirty="0"/>
              <a:t>. </a:t>
            </a:r>
            <a:endParaRPr lang="en-US" sz="2400" dirty="0" smtClean="0"/>
          </a:p>
          <a:p>
            <a:r>
              <a:rPr lang="en-US" sz="2400" dirty="0" err="1" smtClean="0"/>
              <a:t>Luas</a:t>
            </a:r>
            <a:r>
              <a:rPr lang="en-US" sz="2400" dirty="0" smtClean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mendasarnya</a:t>
            </a:r>
            <a:r>
              <a:rPr lang="en-US" sz="2400" dirty="0"/>
              <a:t> </a:t>
            </a:r>
            <a:r>
              <a:rPr lang="en-US" sz="2400" dirty="0" err="1"/>
              <a:t>pengaturan</a:t>
            </a:r>
            <a:r>
              <a:rPr lang="en-US" sz="2400" dirty="0"/>
              <a:t> UNCLOS 1982, </a:t>
            </a:r>
            <a:r>
              <a:rPr lang="en-US" sz="2400" dirty="0" err="1"/>
              <a:t>telah</a:t>
            </a:r>
            <a:r>
              <a:rPr lang="en-US" sz="2400" dirty="0"/>
              <a:t> </a:t>
            </a:r>
            <a:r>
              <a:rPr lang="en-US" sz="2400" dirty="0" err="1"/>
              <a:t>membuat</a:t>
            </a:r>
            <a:r>
              <a:rPr lang="en-US" sz="2400" dirty="0"/>
              <a:t> UNCLOS </a:t>
            </a:r>
            <a:r>
              <a:rPr lang="en-US" sz="2400" dirty="0" err="1" smtClean="0"/>
              <a:t>dijuluki</a:t>
            </a:r>
            <a:r>
              <a:rPr lang="en-US" sz="2400" dirty="0"/>
              <a:t> </a:t>
            </a:r>
            <a:r>
              <a:rPr lang="en-US" sz="2400" dirty="0" err="1" smtClean="0"/>
              <a:t>sebagai</a:t>
            </a:r>
            <a:r>
              <a:rPr lang="en-US" sz="2400" dirty="0"/>
              <a:t> </a:t>
            </a:r>
            <a:r>
              <a:rPr lang="en-US" sz="2400" b="1" i="1" dirty="0"/>
              <a:t>Constitution of the Oceans</a:t>
            </a:r>
            <a:r>
              <a:rPr lang="en-US" b="1" i="1" dirty="0"/>
              <a:t> 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sz="2400" dirty="0" err="1"/>
              <a:t>manfaat</a:t>
            </a:r>
            <a:r>
              <a:rPr lang="en-US" sz="2400" dirty="0"/>
              <a:t> UNCLOS 1982 </a:t>
            </a:r>
            <a:r>
              <a:rPr lang="en-US" sz="2400" dirty="0" err="1"/>
              <a:t>dirasakan</a:t>
            </a:r>
            <a:r>
              <a:rPr lang="en-US" sz="2400" dirty="0"/>
              <a:t> </a:t>
            </a:r>
            <a:r>
              <a:rPr lang="en-US" sz="2400" dirty="0" err="1"/>
              <a:t>oleh</a:t>
            </a:r>
            <a:r>
              <a:rPr lang="en-US" sz="2400" dirty="0"/>
              <a:t> Indonesia. </a:t>
            </a:r>
            <a:endParaRPr lang="en-US" sz="2400" dirty="0" smtClean="0"/>
          </a:p>
          <a:p>
            <a:r>
              <a:rPr lang="en-US" sz="2400" dirty="0" err="1" smtClean="0"/>
              <a:t>zona</a:t>
            </a:r>
            <a:r>
              <a:rPr lang="en-US" sz="2400" dirty="0" smtClean="0"/>
              <a:t> </a:t>
            </a:r>
            <a:r>
              <a:rPr lang="en-US" sz="2400" dirty="0" err="1"/>
              <a:t>maritim</a:t>
            </a:r>
            <a:r>
              <a:rPr lang="en-US" sz="2400" dirty="0"/>
              <a:t>, </a:t>
            </a:r>
            <a:r>
              <a:rPr lang="en-US" sz="2400" dirty="0" err="1"/>
              <a:t>dimana</a:t>
            </a:r>
            <a:r>
              <a:rPr lang="en-US" sz="2400" dirty="0"/>
              <a:t> </a:t>
            </a:r>
            <a:r>
              <a:rPr lang="en-US" sz="2400" dirty="0" err="1"/>
              <a:t>luas</a:t>
            </a:r>
            <a:r>
              <a:rPr lang="en-US" sz="2400" dirty="0"/>
              <a:t> </a:t>
            </a:r>
            <a:r>
              <a:rPr lang="en-US" sz="2400" dirty="0" err="1"/>
              <a:t>zona</a:t>
            </a:r>
            <a:r>
              <a:rPr lang="en-US" sz="2400" dirty="0"/>
              <a:t> </a:t>
            </a:r>
            <a:r>
              <a:rPr lang="en-US" sz="2400" dirty="0" err="1"/>
              <a:t>maritim</a:t>
            </a:r>
            <a:r>
              <a:rPr lang="en-US" sz="2400" dirty="0"/>
              <a:t> yang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diklaim</a:t>
            </a:r>
            <a:r>
              <a:rPr lang="en-US" sz="2400" dirty="0"/>
              <a:t> Indonesia </a:t>
            </a:r>
            <a:r>
              <a:rPr lang="en-US" sz="2400" dirty="0" err="1"/>
              <a:t>bertambah</a:t>
            </a:r>
            <a:r>
              <a:rPr lang="en-US" sz="2400" dirty="0"/>
              <a:t> </a:t>
            </a:r>
            <a:r>
              <a:rPr lang="en-US" sz="2400" dirty="0" err="1"/>
              <a:t>berlipat</a:t>
            </a:r>
            <a:r>
              <a:rPr lang="en-US" sz="2400" dirty="0"/>
              <a:t> kali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damai</a:t>
            </a:r>
            <a:r>
              <a:rPr lang="en-US" sz="2400" dirty="0"/>
              <a:t>.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ade.suherman@unsoed.ac.id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67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Flash back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en-US" sz="2400" dirty="0" err="1" smtClean="0"/>
              <a:t>Aturan</a:t>
            </a:r>
            <a:r>
              <a:rPr lang="en-US" sz="2400" dirty="0" smtClean="0"/>
              <a:t> </a:t>
            </a:r>
            <a:r>
              <a:rPr lang="en-US" sz="2400" dirty="0" err="1"/>
              <a:t>domestik</a:t>
            </a:r>
            <a:r>
              <a:rPr lang="en-US" sz="2400" dirty="0"/>
              <a:t> </a:t>
            </a:r>
            <a:r>
              <a:rPr lang="en-US" sz="2400" dirty="0" err="1"/>
              <a:t>Hindia</a:t>
            </a:r>
            <a:r>
              <a:rPr lang="en-US" sz="2400" dirty="0"/>
              <a:t> </a:t>
            </a:r>
            <a:r>
              <a:rPr lang="en-US" sz="2400" dirty="0" err="1"/>
              <a:t>Belanda</a:t>
            </a:r>
            <a:r>
              <a:rPr lang="en-US" sz="2400" dirty="0"/>
              <a:t> </a:t>
            </a:r>
            <a:r>
              <a:rPr lang="en-US" sz="2400" dirty="0" err="1"/>
              <a:t>terkait</a:t>
            </a:r>
            <a:r>
              <a:rPr lang="en-US" sz="2400" dirty="0"/>
              <a:t> </a:t>
            </a:r>
            <a:r>
              <a:rPr lang="en-US" sz="2400" dirty="0" err="1"/>
              <a:t>zona</a:t>
            </a:r>
            <a:r>
              <a:rPr lang="en-US" sz="2400" dirty="0"/>
              <a:t> </a:t>
            </a:r>
            <a:r>
              <a:rPr lang="en-US" sz="2400" dirty="0" err="1"/>
              <a:t>maritim</a:t>
            </a:r>
            <a:r>
              <a:rPr lang="en-US" sz="2400" dirty="0"/>
              <a:t> yang </a:t>
            </a:r>
            <a:r>
              <a:rPr lang="en-US" sz="2400" dirty="0" err="1"/>
              <a:t>berlaku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masa</a:t>
            </a:r>
            <a:r>
              <a:rPr lang="en-US" sz="2400" dirty="0"/>
              <a:t> colonial </a:t>
            </a:r>
            <a:r>
              <a:rPr lang="en-US" sz="2400" dirty="0" err="1"/>
              <a:t>adalah</a:t>
            </a:r>
            <a:r>
              <a:rPr lang="en-US" sz="2400" dirty="0"/>
              <a:t> </a:t>
            </a:r>
            <a:r>
              <a:rPr lang="en-US" sz="2400" i="1" dirty="0" err="1"/>
              <a:t>Territoriale</a:t>
            </a:r>
            <a:r>
              <a:rPr lang="en-US" sz="2400" i="1" dirty="0"/>
              <a:t> Zee en </a:t>
            </a:r>
            <a:r>
              <a:rPr lang="en-US" sz="2400" i="1" dirty="0" err="1"/>
              <a:t>Maritieme</a:t>
            </a:r>
            <a:r>
              <a:rPr lang="en-US" sz="2400" i="1" dirty="0"/>
              <a:t> </a:t>
            </a:r>
            <a:r>
              <a:rPr lang="en-US" sz="2400" i="1" dirty="0" err="1"/>
              <a:t>Kringen</a:t>
            </a:r>
            <a:r>
              <a:rPr lang="en-US" sz="2400" i="1" dirty="0"/>
              <a:t> </a:t>
            </a:r>
            <a:r>
              <a:rPr lang="en-US" sz="2400" i="1" dirty="0" err="1"/>
              <a:t>Ordonantie</a:t>
            </a:r>
            <a:r>
              <a:rPr lang="en-US" sz="2400" i="1" dirty="0"/>
              <a:t> </a:t>
            </a:r>
            <a:r>
              <a:rPr lang="en-US" sz="2400" dirty="0"/>
              <a:t>(TZMKO) 1939. </a:t>
            </a:r>
            <a:endParaRPr lang="en-US" sz="2400" dirty="0" smtClean="0"/>
          </a:p>
          <a:p>
            <a:r>
              <a:rPr lang="en-US" sz="2400" dirty="0" smtClean="0"/>
              <a:t>TZMKO </a:t>
            </a:r>
            <a:r>
              <a:rPr lang="en-US" sz="2400" dirty="0"/>
              <a:t>1939 </a:t>
            </a:r>
            <a:r>
              <a:rPr lang="en-US" sz="2400" dirty="0" err="1"/>
              <a:t>mengatur</a:t>
            </a:r>
            <a:r>
              <a:rPr lang="en-US" sz="2400" dirty="0"/>
              <a:t> </a:t>
            </a:r>
            <a:r>
              <a:rPr lang="en-US" sz="2400" dirty="0" err="1"/>
              <a:t>bahwa</a:t>
            </a:r>
            <a:r>
              <a:rPr lang="en-US" sz="2400" dirty="0"/>
              <a:t> </a:t>
            </a:r>
            <a:r>
              <a:rPr lang="en-US" sz="2400" dirty="0" err="1"/>
              <a:t>lebar</a:t>
            </a:r>
            <a:r>
              <a:rPr lang="en-US" sz="2400" dirty="0"/>
              <a:t> </a:t>
            </a:r>
            <a:r>
              <a:rPr lang="en-US" sz="2400" dirty="0" err="1"/>
              <a:t>maksimal</a:t>
            </a:r>
            <a:r>
              <a:rPr lang="en-US" sz="2400" dirty="0"/>
              <a:t> </a:t>
            </a:r>
            <a:r>
              <a:rPr lang="en-US" sz="2400" dirty="0" err="1"/>
              <a:t>laut</a:t>
            </a:r>
            <a:r>
              <a:rPr lang="en-US" sz="2400" dirty="0"/>
              <a:t> territorial yang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dimiliki</a:t>
            </a:r>
            <a:r>
              <a:rPr lang="en-US" sz="2400" dirty="0"/>
              <a:t> </a:t>
            </a:r>
            <a:r>
              <a:rPr lang="en-US" sz="2400" dirty="0" err="1"/>
              <a:t>Hindia</a:t>
            </a:r>
            <a:r>
              <a:rPr lang="en-US" sz="2400" dirty="0"/>
              <a:t> </a:t>
            </a:r>
            <a:r>
              <a:rPr lang="en-US" sz="2400" dirty="0" err="1"/>
              <a:t>Belanda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3 Mil </a:t>
            </a:r>
            <a:r>
              <a:rPr lang="en-US" sz="2400" dirty="0" err="1"/>
              <a:t>Laut</a:t>
            </a:r>
            <a:r>
              <a:rPr lang="en-US" sz="2400" dirty="0"/>
              <a:t> (3 x 1,852 KM).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z="1800" dirty="0" err="1"/>
              <a:t>Deklarasi</a:t>
            </a:r>
            <a:r>
              <a:rPr lang="en-US" sz="1800" dirty="0"/>
              <a:t> </a:t>
            </a:r>
            <a:r>
              <a:rPr lang="en-US" sz="1800" dirty="0" err="1" smtClean="0"/>
              <a:t>Djuanda</a:t>
            </a:r>
            <a:r>
              <a:rPr lang="en-US" sz="1800" dirty="0" smtClean="0"/>
              <a:t>,  </a:t>
            </a:r>
            <a:r>
              <a:rPr lang="en-US" sz="1800" dirty="0" err="1"/>
              <a:t>merupakan</a:t>
            </a:r>
            <a:r>
              <a:rPr lang="en-US" sz="1800" dirty="0"/>
              <a:t> </a:t>
            </a:r>
            <a:r>
              <a:rPr lang="en-US" sz="1800" dirty="0" err="1"/>
              <a:t>suatu</a:t>
            </a:r>
            <a:r>
              <a:rPr lang="en-US" sz="1800" dirty="0"/>
              <a:t> </a:t>
            </a:r>
            <a:r>
              <a:rPr lang="en-US" sz="1800" dirty="0" err="1"/>
              <a:t>deklarasi</a:t>
            </a:r>
            <a:r>
              <a:rPr lang="en-US" sz="1800" dirty="0"/>
              <a:t> </a:t>
            </a:r>
            <a:r>
              <a:rPr lang="en-US" sz="1800" dirty="0" err="1"/>
              <a:t>politik</a:t>
            </a:r>
            <a:r>
              <a:rPr lang="en-US" sz="1800" dirty="0"/>
              <a:t> yang </a:t>
            </a:r>
            <a:r>
              <a:rPr lang="en-US" sz="1800" dirty="0" err="1"/>
              <a:t>bersifat</a:t>
            </a:r>
            <a:r>
              <a:rPr lang="en-US" sz="1800" dirty="0"/>
              <a:t> unilateral, </a:t>
            </a:r>
            <a:r>
              <a:rPr lang="en-US" sz="1800" dirty="0" err="1"/>
              <a:t>segera</a:t>
            </a:r>
            <a:r>
              <a:rPr lang="en-US" sz="1800" dirty="0"/>
              <a:t> </a:t>
            </a:r>
            <a:r>
              <a:rPr lang="en-US" sz="1800" dirty="0" err="1"/>
              <a:t>disusul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suatu</a:t>
            </a:r>
            <a:r>
              <a:rPr lang="en-US" sz="1800" dirty="0"/>
              <a:t> </a:t>
            </a:r>
            <a:r>
              <a:rPr lang="en-US" sz="1800" dirty="0" err="1"/>
              <a:t>peraturan</a:t>
            </a:r>
            <a:r>
              <a:rPr lang="en-US" sz="1800" dirty="0"/>
              <a:t> </a:t>
            </a:r>
            <a:r>
              <a:rPr lang="en-US" sz="1800" dirty="0" err="1"/>
              <a:t>perundang-undangan</a:t>
            </a:r>
            <a:r>
              <a:rPr lang="en-US" sz="1800" dirty="0"/>
              <a:t> </a:t>
            </a:r>
            <a:r>
              <a:rPr lang="en-US" sz="1800" dirty="0" err="1"/>
              <a:t>domestik</a:t>
            </a:r>
            <a:r>
              <a:rPr lang="en-US" sz="1800" dirty="0"/>
              <a:t> Indonesia yang </a:t>
            </a:r>
            <a:r>
              <a:rPr lang="en-US" sz="1800" dirty="0" err="1"/>
              <a:t>mengejewantahkan</a:t>
            </a:r>
            <a:r>
              <a:rPr lang="en-US" sz="1800" dirty="0"/>
              <a:t> </a:t>
            </a:r>
            <a:r>
              <a:rPr lang="en-US" sz="1800" dirty="0" err="1"/>
              <a:t>deklarasi</a:t>
            </a:r>
            <a:r>
              <a:rPr lang="en-US" sz="1800" dirty="0"/>
              <a:t> </a:t>
            </a:r>
            <a:r>
              <a:rPr lang="en-US" sz="1800" dirty="0" err="1"/>
              <a:t>tersebut</a:t>
            </a:r>
            <a:r>
              <a:rPr lang="en-US" sz="1800" dirty="0"/>
              <a:t>, </a:t>
            </a:r>
            <a:endParaRPr lang="en-US" sz="1800" dirty="0" smtClean="0"/>
          </a:p>
          <a:p>
            <a:r>
              <a:rPr lang="en-US" sz="1800" dirty="0" smtClean="0"/>
              <a:t>UU </a:t>
            </a:r>
            <a:r>
              <a:rPr lang="en-US" sz="1800" dirty="0"/>
              <a:t>No. 4/PRP/1960 </a:t>
            </a:r>
            <a:r>
              <a:rPr lang="en-US" sz="1800" dirty="0" err="1"/>
              <a:t>tentang</a:t>
            </a:r>
            <a:r>
              <a:rPr lang="en-US" sz="1800" dirty="0"/>
              <a:t> </a:t>
            </a:r>
            <a:r>
              <a:rPr lang="en-US" sz="1800" dirty="0" err="1"/>
              <a:t>Perairan</a:t>
            </a:r>
            <a:r>
              <a:rPr lang="en-US" sz="1800" dirty="0"/>
              <a:t> Indonesia.</a:t>
            </a:r>
          </a:p>
          <a:p>
            <a:r>
              <a:rPr lang="en-US" sz="1800" dirty="0" err="1" smtClean="0"/>
              <a:t>Deklarasi</a:t>
            </a:r>
            <a:r>
              <a:rPr lang="en-US" sz="1800" dirty="0" smtClean="0"/>
              <a:t> </a:t>
            </a:r>
            <a:r>
              <a:rPr lang="en-US" sz="1800" dirty="0" err="1"/>
              <a:t>Djuanda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kemudian</a:t>
            </a:r>
            <a:r>
              <a:rPr lang="en-US" sz="1800" dirty="0"/>
              <a:t> </a:t>
            </a:r>
            <a:r>
              <a:rPr lang="en-US" sz="1800" dirty="0" err="1"/>
              <a:t>diatur</a:t>
            </a:r>
            <a:r>
              <a:rPr lang="en-US" sz="1800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UU No. 4/PRP/1960 </a:t>
            </a:r>
            <a:r>
              <a:rPr lang="en-US" sz="1800" dirty="0" err="1"/>
              <a:t>maka</a:t>
            </a:r>
            <a:r>
              <a:rPr lang="en-US" sz="1800" dirty="0"/>
              <a:t> </a:t>
            </a:r>
            <a:r>
              <a:rPr lang="en-US" sz="1800" dirty="0" err="1"/>
              <a:t>laut</a:t>
            </a:r>
            <a:r>
              <a:rPr lang="en-US" sz="1800" dirty="0"/>
              <a:t> </a:t>
            </a:r>
            <a:r>
              <a:rPr lang="en-US" sz="1800" dirty="0" err="1"/>
              <a:t>bebas</a:t>
            </a:r>
            <a:r>
              <a:rPr lang="en-US" sz="1800" dirty="0"/>
              <a:t> yang </a:t>
            </a:r>
            <a:r>
              <a:rPr lang="en-US" sz="1800" dirty="0" err="1"/>
              <a:t>sebelumnya</a:t>
            </a:r>
            <a:r>
              <a:rPr lang="en-US" sz="1800" dirty="0"/>
              <a:t> </a:t>
            </a:r>
            <a:r>
              <a:rPr lang="en-US" sz="1800" dirty="0" err="1"/>
              <a:t>terdapat</a:t>
            </a:r>
            <a:r>
              <a:rPr lang="en-US" sz="1800" dirty="0"/>
              <a:t> </a:t>
            </a:r>
            <a:r>
              <a:rPr lang="en-US" sz="1800" dirty="0" err="1"/>
              <a:t>diantara</a:t>
            </a:r>
            <a:r>
              <a:rPr lang="en-US" sz="1800" dirty="0"/>
              <a:t> </a:t>
            </a:r>
            <a:r>
              <a:rPr lang="en-US" sz="1800" dirty="0" err="1"/>
              <a:t>pulau-pulau</a:t>
            </a:r>
            <a:r>
              <a:rPr lang="en-US" sz="1800" dirty="0"/>
              <a:t> Indonesia, </a:t>
            </a:r>
            <a:r>
              <a:rPr lang="en-US" sz="1800" dirty="0" err="1"/>
              <a:t>menjadi</a:t>
            </a:r>
            <a:r>
              <a:rPr lang="en-US" sz="1800" dirty="0"/>
              <a:t> </a:t>
            </a:r>
            <a:r>
              <a:rPr lang="en-US" sz="1800" dirty="0" err="1"/>
              <a:t>hilang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menjadi</a:t>
            </a:r>
            <a:r>
              <a:rPr lang="en-US" sz="1800" dirty="0"/>
              <a:t> </a:t>
            </a:r>
            <a:r>
              <a:rPr lang="en-US" sz="1800" dirty="0" err="1"/>
              <a:t>suatu</a:t>
            </a:r>
            <a:r>
              <a:rPr lang="en-US" sz="1800" dirty="0"/>
              <a:t> </a:t>
            </a:r>
            <a:r>
              <a:rPr lang="en-US" sz="1800" dirty="0" err="1"/>
              <a:t>perairan</a:t>
            </a:r>
            <a:r>
              <a:rPr lang="en-US" sz="1800" dirty="0"/>
              <a:t> </a:t>
            </a:r>
            <a:r>
              <a:rPr lang="en-US" sz="1800" dirty="0" err="1"/>
              <a:t>kepulauan</a:t>
            </a:r>
            <a:r>
              <a:rPr lang="en-US" sz="1800" dirty="0"/>
              <a:t> Indonesia, </a:t>
            </a:r>
            <a:r>
              <a:rPr lang="en-US" sz="1800" dirty="0" err="1"/>
              <a:t>dimana</a:t>
            </a:r>
            <a:r>
              <a:rPr lang="en-US" sz="1800" dirty="0"/>
              <a:t> Indonesia </a:t>
            </a:r>
            <a:r>
              <a:rPr lang="en-US" sz="1800" dirty="0" err="1"/>
              <a:t>memiliki</a:t>
            </a:r>
            <a:r>
              <a:rPr lang="en-US" sz="1800" dirty="0"/>
              <a:t> </a:t>
            </a:r>
            <a:r>
              <a:rPr lang="en-US" sz="1800" dirty="0" err="1"/>
              <a:t>kedaulatan</a:t>
            </a:r>
            <a:r>
              <a:rPr lang="en-US" sz="1800" dirty="0"/>
              <a:t> di </a:t>
            </a:r>
            <a:r>
              <a:rPr lang="en-US" sz="1800" dirty="0" err="1"/>
              <a:t>wilayah</a:t>
            </a:r>
            <a:r>
              <a:rPr lang="en-US" sz="1800" dirty="0"/>
              <a:t> </a:t>
            </a:r>
            <a:r>
              <a:rPr lang="en-US" sz="1800" dirty="0" err="1"/>
              <a:t>tersebut</a:t>
            </a:r>
            <a:r>
              <a:rPr lang="en-US" sz="1800" dirty="0"/>
              <a:t>.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ade.suherman@unsoed.ac.id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45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endParaRPr lang="en-US" sz="2400" dirty="0" smtClean="0"/>
          </a:p>
          <a:p>
            <a:r>
              <a:rPr lang="en-US" sz="2400" dirty="0" err="1" smtClean="0"/>
              <a:t>Dengan</a:t>
            </a:r>
            <a:r>
              <a:rPr lang="en-US" sz="2400" dirty="0" smtClean="0"/>
              <a:t> UNCLOS </a:t>
            </a:r>
            <a:r>
              <a:rPr lang="en-US" sz="2400" dirty="0"/>
              <a:t>1982,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resmi</a:t>
            </a:r>
            <a:r>
              <a:rPr lang="en-US" sz="2400" dirty="0"/>
              <a:t> </a:t>
            </a:r>
            <a:r>
              <a:rPr lang="en-US" sz="2400" dirty="0" err="1"/>
              <a:t>menurut</a:t>
            </a:r>
            <a:r>
              <a:rPr lang="en-US" sz="2400" dirty="0"/>
              <a:t> </a:t>
            </a:r>
            <a:r>
              <a:rPr lang="en-US" sz="2400" dirty="0" err="1"/>
              <a:t>hukum</a:t>
            </a:r>
            <a:r>
              <a:rPr lang="en-US" sz="2400" dirty="0"/>
              <a:t> </a:t>
            </a:r>
            <a:r>
              <a:rPr lang="en-US" sz="2400" dirty="0" err="1"/>
              <a:t>internasional</a:t>
            </a:r>
            <a:r>
              <a:rPr lang="en-US" sz="2400" dirty="0"/>
              <a:t>, </a:t>
            </a:r>
            <a:r>
              <a:rPr lang="en-US" sz="2400" dirty="0" err="1"/>
              <a:t>wilayah</a:t>
            </a:r>
            <a:r>
              <a:rPr lang="en-US" sz="2400" dirty="0"/>
              <a:t> </a:t>
            </a:r>
            <a:r>
              <a:rPr lang="en-US" sz="2400" dirty="0" err="1"/>
              <a:t>kedaulatan</a:t>
            </a:r>
            <a:r>
              <a:rPr lang="en-US" sz="2400" dirty="0"/>
              <a:t> Indonesia </a:t>
            </a:r>
            <a:r>
              <a:rPr lang="en-US" sz="2400" dirty="0" err="1"/>
              <a:t>bertambah</a:t>
            </a:r>
            <a:r>
              <a:rPr lang="en-US" sz="2400" dirty="0"/>
              <a:t> </a:t>
            </a:r>
            <a:r>
              <a:rPr lang="en-US" sz="2400" b="1" dirty="0" smtClean="0"/>
              <a:t>EMPAT KALI LIPAT  </a:t>
            </a:r>
            <a:r>
              <a:rPr lang="en-US" sz="2400" dirty="0" err="1"/>
              <a:t>tanpa</a:t>
            </a:r>
            <a:r>
              <a:rPr lang="en-US" sz="2400" dirty="0"/>
              <a:t> </a:t>
            </a:r>
            <a:r>
              <a:rPr lang="en-US" sz="2400" dirty="0" err="1"/>
              <a:t>harus</a:t>
            </a:r>
            <a:r>
              <a:rPr lang="en-US" sz="2400" dirty="0"/>
              <a:t> </a:t>
            </a:r>
            <a:r>
              <a:rPr lang="en-US" sz="2400" dirty="0" err="1"/>
              <a:t>menembakan</a:t>
            </a:r>
            <a:r>
              <a:rPr lang="en-US" sz="2400" dirty="0"/>
              <a:t> </a:t>
            </a:r>
            <a:r>
              <a:rPr lang="en-US" sz="2400" dirty="0" err="1"/>
              <a:t>sebutir</a:t>
            </a:r>
            <a:r>
              <a:rPr lang="en-US" sz="2400" dirty="0"/>
              <a:t> </a:t>
            </a:r>
            <a:r>
              <a:rPr lang="en-US" sz="2400" dirty="0" err="1"/>
              <a:t>pelurupun</a:t>
            </a:r>
            <a:r>
              <a:rPr lang="en-US" sz="2400" dirty="0"/>
              <a:t>. </a:t>
            </a:r>
            <a:endParaRPr lang="en-US" sz="240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sz="2400" dirty="0" err="1"/>
              <a:t>Suatu</a:t>
            </a:r>
            <a:r>
              <a:rPr lang="en-US" sz="2400" dirty="0"/>
              <a:t> </a:t>
            </a:r>
            <a:r>
              <a:rPr lang="en-US" sz="2400" dirty="0" err="1"/>
              <a:t>kemenangan</a:t>
            </a:r>
            <a:r>
              <a:rPr lang="en-US" sz="2400" dirty="0"/>
              <a:t> </a:t>
            </a:r>
            <a:r>
              <a:rPr lang="en-US" sz="2400" dirty="0" err="1"/>
              <a:t>diplomatik</a:t>
            </a:r>
            <a:r>
              <a:rPr lang="en-US" sz="2400" dirty="0"/>
              <a:t> Indonesia yang </a:t>
            </a:r>
            <a:r>
              <a:rPr lang="en-US" sz="2400" dirty="0" err="1"/>
              <a:t>luar</a:t>
            </a:r>
            <a:r>
              <a:rPr lang="en-US" sz="2400" dirty="0"/>
              <a:t> </a:t>
            </a:r>
            <a:r>
              <a:rPr lang="en-US" sz="2400" dirty="0" err="1"/>
              <a:t>biasa</a:t>
            </a:r>
            <a:r>
              <a:rPr lang="en-US" sz="2400" dirty="0"/>
              <a:t>. </a:t>
            </a:r>
            <a:endParaRPr lang="en-US" sz="2400" dirty="0" smtClean="0"/>
          </a:p>
          <a:p>
            <a:r>
              <a:rPr lang="en-US" sz="2400" dirty="0" err="1" smtClean="0"/>
              <a:t>Betapa</a:t>
            </a:r>
            <a:r>
              <a:rPr lang="en-US" sz="2400" dirty="0" smtClean="0"/>
              <a:t> </a:t>
            </a:r>
            <a:r>
              <a:rPr lang="en-US" sz="2400" dirty="0"/>
              <a:t>Indonesia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menentang</a:t>
            </a:r>
            <a:r>
              <a:rPr lang="en-US" sz="2400" dirty="0"/>
              <a:t> </a:t>
            </a:r>
            <a:r>
              <a:rPr lang="en-US" sz="2400" dirty="0" err="1"/>
              <a:t>hukum</a:t>
            </a:r>
            <a:r>
              <a:rPr lang="en-US" sz="2400" dirty="0"/>
              <a:t> </a:t>
            </a:r>
            <a:r>
              <a:rPr lang="en-US" sz="2400" dirty="0" err="1"/>
              <a:t>internasional</a:t>
            </a:r>
            <a:r>
              <a:rPr lang="en-US" sz="2400" dirty="0"/>
              <a:t>, </a:t>
            </a:r>
          </a:p>
          <a:p>
            <a:r>
              <a:rPr lang="en-US" sz="2400" dirty="0" err="1"/>
              <a:t>Hukum</a:t>
            </a:r>
            <a:r>
              <a:rPr lang="en-US" sz="2400" dirty="0"/>
              <a:t> </a:t>
            </a:r>
            <a:r>
              <a:rPr lang="en-US" sz="2400" dirty="0" err="1"/>
              <a:t>internasional</a:t>
            </a:r>
            <a:r>
              <a:rPr lang="en-US" sz="2400" dirty="0"/>
              <a:t> </a:t>
            </a:r>
            <a:r>
              <a:rPr lang="en-US" sz="2400" dirty="0" err="1"/>
              <a:t>baru</a:t>
            </a:r>
            <a:r>
              <a:rPr lang="en-US" sz="2400" dirty="0"/>
              <a:t> yang </a:t>
            </a:r>
            <a:r>
              <a:rPr lang="en-US" sz="2400" dirty="0" err="1"/>
              <a:t>menguntungkan</a:t>
            </a:r>
            <a:r>
              <a:rPr lang="en-US" sz="2400" dirty="0"/>
              <a:t> </a:t>
            </a:r>
            <a:r>
              <a:rPr lang="en-US" sz="2400" dirty="0" smtClean="0"/>
              <a:t>Indonesia </a:t>
            </a:r>
          </a:p>
          <a:p>
            <a:r>
              <a:rPr lang="en-US" sz="2400" dirty="0" err="1" smtClean="0"/>
              <a:t>manfaat</a:t>
            </a:r>
            <a:r>
              <a:rPr lang="en-US" sz="2400" dirty="0" smtClean="0"/>
              <a:t> </a:t>
            </a:r>
            <a:r>
              <a:rPr lang="en-US" sz="2400" dirty="0" err="1"/>
              <a:t>positif</a:t>
            </a:r>
            <a:r>
              <a:rPr lang="en-US" sz="2400" dirty="0"/>
              <a:t> UNCLOS 1982.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ade.suherman@unsoed.ac.id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0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en-US" dirty="0" err="1"/>
              <a:t>Ratifikasi</a:t>
            </a:r>
            <a:r>
              <a:rPr lang="en-US" dirty="0"/>
              <a:t> UNCLOS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Indonesia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ratifikasi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UNCLOS </a:t>
            </a:r>
            <a:r>
              <a:rPr lang="en-US" dirty="0" err="1"/>
              <a:t>melalui</a:t>
            </a:r>
            <a:r>
              <a:rPr lang="en-US" dirty="0"/>
              <a:t> UU No 17 </a:t>
            </a:r>
            <a:r>
              <a:rPr lang="en-US" dirty="0" err="1"/>
              <a:t>Tahun</a:t>
            </a:r>
            <a:r>
              <a:rPr lang="en-US" dirty="0"/>
              <a:t> 1985 </a:t>
            </a:r>
          </a:p>
          <a:p>
            <a:r>
              <a:rPr lang="en-US" dirty="0" smtClean="0"/>
              <a:t>UNCLOS : </a:t>
            </a:r>
            <a:r>
              <a:rPr lang="en-US" dirty="0" err="1" smtClean="0"/>
              <a:t>Konvensi</a:t>
            </a:r>
            <a:r>
              <a:rPr lang="en-US" dirty="0" smtClean="0"/>
              <a:t>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kondisi</a:t>
            </a:r>
            <a:r>
              <a:rPr lang="en-US" dirty="0" smtClean="0"/>
              <a:t> </a:t>
            </a:r>
            <a:r>
              <a:rPr lang="en-US" dirty="0" err="1"/>
              <a:t>geografis</a:t>
            </a:r>
            <a:r>
              <a:rPr lang="en-US" dirty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i="1" dirty="0" smtClean="0"/>
              <a:t>archipelagic state </a:t>
            </a:r>
            <a:r>
              <a:rPr lang="en-US" dirty="0" err="1" smtClean="0"/>
              <a:t>mendapat</a:t>
            </a:r>
            <a:r>
              <a:rPr lang="en-US" dirty="0" smtClean="0"/>
              <a:t> </a:t>
            </a:r>
            <a:r>
              <a:rPr lang="en-US" dirty="0" err="1" smtClean="0"/>
              <a:t>recognisi</a:t>
            </a:r>
            <a:r>
              <a:rPr lang="en-US" dirty="0" smtClean="0"/>
              <a:t> </a:t>
            </a:r>
            <a:r>
              <a:rPr lang="en-US" dirty="0" err="1" smtClean="0"/>
              <a:t>internasional</a:t>
            </a:r>
            <a:endParaRPr lang="en-US" dirty="0"/>
          </a:p>
          <a:p>
            <a:r>
              <a:rPr lang="en-US" dirty="0" err="1" smtClean="0"/>
              <a:t>Deklarasi</a:t>
            </a:r>
            <a:r>
              <a:rPr lang="en-US" dirty="0" smtClean="0"/>
              <a:t> </a:t>
            </a:r>
            <a:r>
              <a:rPr lang="en-US" dirty="0" err="1"/>
              <a:t>Djuanda</a:t>
            </a:r>
            <a:r>
              <a:rPr lang="en-US" dirty="0"/>
              <a:t> 13 </a:t>
            </a:r>
            <a:r>
              <a:rPr lang="en-US" dirty="0" err="1"/>
              <a:t>Desember</a:t>
            </a:r>
            <a:r>
              <a:rPr lang="en-US" dirty="0"/>
              <a:t> 1957 yang </a:t>
            </a:r>
            <a:r>
              <a:rPr lang="en-US" dirty="0" err="1"/>
              <a:t>bertujuan</a:t>
            </a:r>
            <a:r>
              <a:rPr lang="en-US" dirty="0"/>
              <a:t> </a:t>
            </a:r>
            <a:r>
              <a:rPr lang="en-US" dirty="0" err="1"/>
              <a:t>memperkuat</a:t>
            </a:r>
            <a:r>
              <a:rPr lang="en-US" dirty="0"/>
              <a:t> </a:t>
            </a:r>
            <a:r>
              <a:rPr lang="en-US" dirty="0" err="1"/>
              <a:t>wilayah</a:t>
            </a:r>
            <a:r>
              <a:rPr lang="en-US" dirty="0"/>
              <a:t>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kepulauan</a:t>
            </a:r>
            <a:r>
              <a:rPr lang="en-US" dirty="0"/>
              <a:t> </a:t>
            </a:r>
            <a:r>
              <a:rPr lang="en-US" dirty="0" err="1"/>
              <a:t>nusantara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kedaulatan</a:t>
            </a:r>
            <a:r>
              <a:rPr lang="en-US" dirty="0"/>
              <a:t> </a:t>
            </a:r>
            <a:r>
              <a:rPr lang="en-US" dirty="0" err="1"/>
              <a:t>mutlak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Indonesia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ade.suherman@unsoed.ac.id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en-US" dirty="0" smtClean="0"/>
              <a:t>ZONA BERDASARKAN UNCLOS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9586527"/>
              </p:ext>
            </p:extLst>
          </p:nvPr>
        </p:nvGraphicFramePr>
        <p:xfrm>
          <a:off x="609600" y="1174750"/>
          <a:ext cx="109728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ade.suherman@unsoed.ac.id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4446151"/>
              </p:ext>
            </p:extLst>
          </p:nvPr>
        </p:nvGraphicFramePr>
        <p:xfrm>
          <a:off x="609600" y="1174750"/>
          <a:ext cx="109728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ade.suherman@unsoed.ac.id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en-US" dirty="0" err="1">
                <a:sym typeface="+mn-ea"/>
              </a:rPr>
              <a:t>Pasal</a:t>
            </a:r>
            <a:r>
              <a:rPr lang="en-US" dirty="0">
                <a:sym typeface="+mn-ea"/>
              </a:rPr>
              <a:t> 47 UNCLOS 1982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dirty="0" err="1"/>
              <a:t>ketentuan</a:t>
            </a:r>
            <a:r>
              <a:rPr lang="en-US" dirty="0"/>
              <a:t> </a:t>
            </a:r>
            <a:r>
              <a:rPr lang="en-US" dirty="0" err="1"/>
              <a:t>terkait</a:t>
            </a:r>
            <a:r>
              <a:rPr lang="en-US" dirty="0"/>
              <a:t> </a:t>
            </a:r>
            <a:r>
              <a:rPr lang="en-US" dirty="0" err="1"/>
              <a:t>diperbolehkannya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negara</a:t>
            </a:r>
            <a:r>
              <a:rPr lang="en-US" dirty="0"/>
              <a:t> </a:t>
            </a:r>
            <a:r>
              <a:rPr lang="en-US" dirty="0" err="1"/>
              <a:t>kepulauan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menarik</a:t>
            </a:r>
            <a:r>
              <a:rPr lang="en-US" dirty="0"/>
              <a:t> </a:t>
            </a:r>
            <a:r>
              <a:rPr lang="en-US" dirty="0" err="1"/>
              <a:t>garis</a:t>
            </a:r>
            <a:r>
              <a:rPr lang="en-US" dirty="0"/>
              <a:t> </a:t>
            </a:r>
            <a:r>
              <a:rPr lang="en-US" dirty="0" err="1"/>
              <a:t>pangkal</a:t>
            </a:r>
            <a:r>
              <a:rPr lang="en-US" dirty="0"/>
              <a:t> </a:t>
            </a:r>
            <a:r>
              <a:rPr lang="en-US" dirty="0" err="1"/>
              <a:t>lurus</a:t>
            </a:r>
            <a:r>
              <a:rPr lang="en-US" dirty="0"/>
              <a:t> </a:t>
            </a:r>
            <a:r>
              <a:rPr lang="en-US" dirty="0" err="1"/>
              <a:t>kepulauan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titik</a:t>
            </a:r>
            <a:r>
              <a:rPr lang="en-US" dirty="0"/>
              <a:t> </a:t>
            </a:r>
            <a:r>
              <a:rPr lang="en-US" dirty="0" err="1"/>
              <a:t>terluar</a:t>
            </a:r>
            <a:r>
              <a:rPr lang="en-US" dirty="0"/>
              <a:t> </a:t>
            </a:r>
            <a:r>
              <a:rPr lang="en-US" dirty="0" err="1"/>
              <a:t>pulau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karang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terhubung</a:t>
            </a:r>
            <a:r>
              <a:rPr lang="en-US" dirty="0"/>
              <a:t>,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keuntungan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Indonesia </a:t>
            </a:r>
            <a:r>
              <a:rPr lang="en-US" dirty="0" err="1"/>
              <a:t>terkait</a:t>
            </a:r>
            <a:r>
              <a:rPr lang="en-US" dirty="0"/>
              <a:t> </a:t>
            </a:r>
            <a:r>
              <a:rPr lang="en-US" dirty="0" err="1"/>
              <a:t>banyaknya</a:t>
            </a:r>
            <a:r>
              <a:rPr lang="en-US" dirty="0"/>
              <a:t> </a:t>
            </a:r>
            <a:r>
              <a:rPr lang="en-US" dirty="0" err="1"/>
              <a:t>wilayah</a:t>
            </a:r>
            <a:r>
              <a:rPr lang="en-US" dirty="0"/>
              <a:t> </a:t>
            </a:r>
            <a:r>
              <a:rPr lang="en-US" dirty="0" err="1"/>
              <a:t>laut</a:t>
            </a:r>
            <a:r>
              <a:rPr lang="en-US" dirty="0"/>
              <a:t> yang </a:t>
            </a:r>
            <a:r>
              <a:rPr lang="en-US" dirty="0" err="1"/>
              <a:t>dapat</a:t>
            </a:r>
            <a:r>
              <a:rPr lang="en-US" dirty="0"/>
              <a:t> Indonesia </a:t>
            </a:r>
            <a:r>
              <a:rPr lang="en-US" dirty="0" err="1"/>
              <a:t>klaim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ade.suherman@unsoed.ac.id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ue Waves">
  <a:themeElements>
    <a:clrScheme name="Blue Wav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66CC"/>
      </a:accent1>
      <a:accent2>
        <a:srgbClr val="3399FF"/>
      </a:accent2>
      <a:accent3>
        <a:srgbClr val="FFFFFF"/>
      </a:accent3>
      <a:accent4>
        <a:srgbClr val="000000"/>
      </a:accent4>
      <a:accent5>
        <a:srgbClr val="AAB8E2"/>
      </a:accent5>
      <a:accent6>
        <a:srgbClr val="2D8AE7"/>
      </a:accent6>
      <a:hlink>
        <a:srgbClr val="CC3300"/>
      </a:hlink>
      <a:folHlink>
        <a:srgbClr val="996600"/>
      </a:folHlink>
    </a:clrScheme>
    <a:fontScheme name="Blue Wav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Blue Wav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66CC"/>
        </a:accent1>
        <a:accent2>
          <a:srgbClr val="3399FF"/>
        </a:accent2>
        <a:accent3>
          <a:srgbClr val="FFFFFF"/>
        </a:accent3>
        <a:accent4>
          <a:srgbClr val="000000"/>
        </a:accent4>
        <a:accent5>
          <a:srgbClr val="AAB8E2"/>
        </a:accent5>
        <a:accent6>
          <a:srgbClr val="2D8AE7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</TotalTime>
  <Words>1075</Words>
  <Application>Microsoft Office PowerPoint</Application>
  <PresentationFormat>Custom</PresentationFormat>
  <Paragraphs>126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Blue Waves</vt:lpstr>
      <vt:lpstr>  Refleksi UNCLOS 1982: Laut untuk Kesejahteraan</vt:lpstr>
      <vt:lpstr>Pendahuluan</vt:lpstr>
      <vt:lpstr>Constitution of the ocean </vt:lpstr>
      <vt:lpstr>Flash back </vt:lpstr>
      <vt:lpstr>PowerPoint Presentation</vt:lpstr>
      <vt:lpstr>Ratifikasi UNCLOS</vt:lpstr>
      <vt:lpstr>ZONA BERDASARKAN UNCLOS</vt:lpstr>
      <vt:lpstr>PowerPoint Presentation</vt:lpstr>
      <vt:lpstr>Pasal 47 UNCLOS 1982 </vt:lpstr>
      <vt:lpstr> sea bed area zona untuk masa depan ??</vt:lpstr>
      <vt:lpstr>UNCLOS dan Perundangan di Indonesia</vt:lpstr>
      <vt:lpstr>Komitmen Indonesia terhadap UNCLOS</vt:lpstr>
      <vt:lpstr>Laut : sumber keberkahan atau musibah?</vt:lpstr>
      <vt:lpstr>PowerPoint Presentation</vt:lpstr>
      <vt:lpstr>Ilegal Unregulated and Unreported Fishing</vt:lpstr>
      <vt:lpstr>Kejahatan Transnasional Terorganisir melaui laut</vt:lpstr>
      <vt:lpstr>Kerusakan pada lingkungan laut </vt:lpstr>
      <vt:lpstr>Keamanan dan perlindungan di wilayah laut</vt:lpstr>
      <vt:lpstr>World bank PROBLUE  support </vt:lpstr>
      <vt:lpstr>Kesimpulan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Refleksi Penerapan UNCLOS 1982 di Indonesia</dc:title>
  <dc:creator>Asus</dc:creator>
  <cp:lastModifiedBy>Asus</cp:lastModifiedBy>
  <cp:revision>35</cp:revision>
  <dcterms:created xsi:type="dcterms:W3CDTF">2022-11-05T15:16:00Z</dcterms:created>
  <dcterms:modified xsi:type="dcterms:W3CDTF">2022-11-15T14:59:04Z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1D710CA8EBDC492788863F8407D2A988</vt:lpwstr>
  </property>
  <property fmtid="{D5CDD505-2E9C-101B-9397-08002B2CF9AE}" pid="3" name="KSOProductBuildVer">
    <vt:lpwstr>1033-11.2.0.11380</vt:lpwstr>
  </property>
</Properties>
</file>