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9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9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8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7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0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9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8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3000">
              <a:schemeClr val="accent2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BC03-334C-4A17-8C84-D5E7187CB996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6C236-F0FB-4FE1-B150-91E24E45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PERAN STRATEGIS MKDKI DALAM PENEGAKKAN</a:t>
            </a:r>
            <a:br>
              <a:rPr lang="en-US" b="1" dirty="0" smtClean="0"/>
            </a:br>
            <a:r>
              <a:rPr lang="en-US" b="1" dirty="0" smtClean="0"/>
              <a:t> HUKUM KEDOKTERAN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m.nasser</a:t>
            </a:r>
            <a:endParaRPr lang="en-US" dirty="0" smtClean="0"/>
          </a:p>
          <a:p>
            <a:r>
              <a:rPr lang="en-US" dirty="0" smtClean="0"/>
              <a:t>DOSEN HUKUM KESEHATAN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38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9" y="409434"/>
            <a:ext cx="10877265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APAKAH MEMENUHI UNSUR SURAT/DOKUMEN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1323834"/>
            <a:ext cx="10972800" cy="521344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sebagai </a:t>
            </a:r>
            <a:r>
              <a:rPr lang="en-US" dirty="0" err="1"/>
              <a:t>berikut</a:t>
            </a:r>
            <a:r>
              <a:rPr lang="en-US" dirty="0"/>
              <a:t> : </a:t>
            </a:r>
          </a:p>
          <a:p>
            <a:pPr marL="0" lvl="0" indent="0">
              <a:buNone/>
            </a:pPr>
            <a:r>
              <a:rPr lang="en-US" dirty="0" smtClean="0"/>
              <a:t>    a.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resmi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b.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smtClean="0"/>
              <a:t>UU</a:t>
            </a:r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c.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,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 smtClean="0"/>
              <a:t>psl</a:t>
            </a:r>
            <a:r>
              <a:rPr lang="en-US" dirty="0" smtClean="0"/>
              <a:t> </a:t>
            </a:r>
            <a:r>
              <a:rPr lang="en-US" dirty="0"/>
              <a:t>184 KUHAP </a:t>
            </a:r>
            <a:r>
              <a:rPr lang="en-US" dirty="0" smtClean="0"/>
              <a:t>: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psl</a:t>
            </a:r>
            <a:r>
              <a:rPr lang="en-US" dirty="0" smtClean="0"/>
              <a:t> 187,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sebagai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 UU</a:t>
            </a:r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sumpah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sumpah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 ADMINISTRASI NEGARA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KKI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atribusi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UU. </a:t>
            </a:r>
          </a:p>
          <a:p>
            <a:r>
              <a:rPr lang="en-US" dirty="0" smtClean="0"/>
              <a:t> </a:t>
            </a:r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pasal</a:t>
            </a:r>
            <a:r>
              <a:rPr lang="en-US" dirty="0"/>
              <a:t> 187 </a:t>
            </a:r>
            <a:r>
              <a:rPr lang="en-US" dirty="0" err="1"/>
              <a:t>huruf</a:t>
            </a:r>
            <a:r>
              <a:rPr lang="en-US" dirty="0"/>
              <a:t> b KUHAP, </a:t>
            </a:r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33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b="1" dirty="0" smtClean="0"/>
              <a:t>TINDAK LANJUT SANKSI ADMINISTRASI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8" y="1542197"/>
            <a:ext cx="10671412" cy="463476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PERSOALAN BESAR LAINNYA ADALAH TINDAK LANJUT SANKSI ADMINISTRATIF,</a:t>
            </a:r>
          </a:p>
          <a:p>
            <a:r>
              <a:rPr lang="en-US" dirty="0" smtClean="0"/>
              <a:t> MISALNYA SAJA </a:t>
            </a:r>
            <a:r>
              <a:rPr lang="en-US" dirty="0" err="1" smtClean="0"/>
              <a:t>pengawasan</a:t>
            </a:r>
            <a:r>
              <a:rPr lang="en-US" dirty="0"/>
              <a:t>, </a:t>
            </a:r>
            <a:r>
              <a:rPr lang="en-US" dirty="0" err="1"/>
              <a:t>pembinaan</a:t>
            </a:r>
            <a:r>
              <a:rPr lang="en-US" dirty="0"/>
              <a:t>, </a:t>
            </a:r>
            <a:r>
              <a:rPr lang="en-US" i="1" dirty="0" err="1" smtClean="0"/>
              <a:t>reschooling</a:t>
            </a:r>
            <a:r>
              <a:rPr lang="en-US" i="1" dirty="0" smtClean="0"/>
              <a:t>, </a:t>
            </a:r>
            <a:r>
              <a:rPr lang="en-US" i="1" dirty="0" err="1" smtClean="0"/>
              <a:t>dll</a:t>
            </a:r>
            <a:r>
              <a:rPr lang="en-US" i="1" dirty="0" smtClean="0"/>
              <a:t> </a:t>
            </a:r>
          </a:p>
          <a:p>
            <a:r>
              <a:rPr lang="en-US" i="1" dirty="0" err="1" smtClean="0"/>
              <a:t>M</a:t>
            </a:r>
            <a:r>
              <a:rPr lang="en-US" dirty="0" err="1" smtClean="0"/>
              <a:t>ekanismenya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subsistim</a:t>
            </a:r>
            <a:r>
              <a:rPr lang="en-US" dirty="0" smtClean="0"/>
              <a:t> yang </a:t>
            </a:r>
            <a:r>
              <a:rPr lang="en-US" dirty="0" err="1" smtClean="0"/>
              <a:t>mantap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monitoring </a:t>
            </a:r>
            <a:r>
              <a:rPr lang="en-US" dirty="0" err="1"/>
              <a:t>lapangan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BISA DISELESAIKAN DENGAN SEMINAR? MARI TANYA PADA RUMPUT YG BERGOYANG</a:t>
            </a:r>
          </a:p>
          <a:p>
            <a:r>
              <a:rPr lang="en-US" dirty="0" smtClean="0"/>
              <a:t>BILA DUA HAL DIATAS BISA DISEESAIKAN MAKA PERAN STRATEGIS MKDKI DALAM PENEGAKKAN HUKUM KEDOKTERAN DAPAT TERJAWAB SUDAH.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0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MATURNUWUN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MKDKI SEBAGAI LEMBAGA INDEPENDEN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51" y="1501254"/>
            <a:ext cx="11053549" cy="4940489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ebuah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otonom</a:t>
            </a:r>
            <a:r>
              <a:rPr lang="en-US" dirty="0"/>
              <a:t> yang </a:t>
            </a:r>
            <a:r>
              <a:rPr lang="en-US" dirty="0" err="1"/>
              <a:t>independen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admnistratif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Konsil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Indonesia (KKI),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hakekatnya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merdeka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siapapun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mengawas</a:t>
            </a:r>
            <a:r>
              <a:rPr lang="en-US" dirty="0"/>
              <a:t> </a:t>
            </a:r>
            <a:r>
              <a:rPr lang="en-US" dirty="0" err="1"/>
              <a:t>keluhuran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/>
              <a:t>tertulis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MKDKI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yang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bukti2 </a:t>
            </a:r>
            <a:r>
              <a:rPr lang="en-US" dirty="0" err="1" smtClean="0"/>
              <a:t>pelanggaran</a:t>
            </a:r>
            <a:r>
              <a:rPr lang="en-US" dirty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planggaran</a:t>
            </a:r>
            <a:r>
              <a:rPr lang="en-US" dirty="0" smtClean="0"/>
              <a:t> </a:t>
            </a:r>
            <a:r>
              <a:rPr lang="en-US" dirty="0" err="1" smtClean="0"/>
              <a:t>kepatutan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2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         SANKSI MKDKI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 smtClean="0"/>
              <a:t>saja</a:t>
            </a:r>
            <a:endParaRPr lang="en-US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dijatuhi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area </a:t>
            </a:r>
            <a:r>
              <a:rPr lang="en-US" dirty="0" err="1"/>
              <a:t>inilah</a:t>
            </a:r>
            <a:r>
              <a:rPr lang="en-US" dirty="0"/>
              <a:t> MKDKI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pengabdian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Negara, 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MKDKI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Indonesia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berdedikasi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Indonesia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terbukti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dijatuhkan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admninistatif</a:t>
            </a:r>
            <a:r>
              <a:rPr lang="en-US" dirty="0"/>
              <a:t> yang </a:t>
            </a:r>
            <a:r>
              <a:rPr lang="en-US" dirty="0" err="1"/>
              <a:t>berdimensi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9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                         PUTUSAN MKDKI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207" y="1392072"/>
            <a:ext cx="11041038" cy="5186149"/>
          </a:xfrm>
        </p:spPr>
        <p:txBody>
          <a:bodyPr>
            <a:norm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utusan</a:t>
            </a:r>
            <a:r>
              <a:rPr lang="en-US" dirty="0" smtClean="0"/>
              <a:t> </a:t>
            </a:r>
            <a:r>
              <a:rPr lang="en-US" dirty="0"/>
              <a:t>MKDKI  </a:t>
            </a:r>
            <a:r>
              <a:rPr lang="en-US" dirty="0" smtClean="0"/>
              <a:t>: </a:t>
            </a: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 smtClean="0"/>
              <a:t>disiplin</a:t>
            </a:r>
            <a:r>
              <a:rPr lang="en-US" dirty="0"/>
              <a:t> </a:t>
            </a:r>
            <a:r>
              <a:rPr lang="en-US" dirty="0" err="1" smtClean="0"/>
              <a:t>sprti</a:t>
            </a:r>
            <a:r>
              <a:rPr lang="en-US" dirty="0" smtClean="0"/>
              <a:t> </a:t>
            </a:r>
            <a:r>
              <a:rPr lang="en-US" dirty="0" err="1" smtClean="0"/>
              <a:t>pencabutan</a:t>
            </a:r>
            <a:r>
              <a:rPr lang="en-US" dirty="0" smtClean="0"/>
              <a:t> </a:t>
            </a:r>
            <a:r>
              <a:rPr lang="en-US" dirty="0"/>
              <a:t>STR 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KKI 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KKI </a:t>
            </a:r>
            <a:r>
              <a:rPr lang="en-US" dirty="0" err="1" smtClean="0"/>
              <a:t>akn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KKI </a:t>
            </a:r>
            <a:r>
              <a:rPr lang="en-US" dirty="0" err="1"/>
              <a:t>berperan</a:t>
            </a:r>
            <a:r>
              <a:rPr lang="en-US" dirty="0"/>
              <a:t> sebagai </a:t>
            </a:r>
            <a:r>
              <a:rPr lang="en-US" dirty="0" err="1"/>
              <a:t>eksekutor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MKDKI</a:t>
            </a:r>
          </a:p>
          <a:p>
            <a:r>
              <a:rPr lang="en-US" dirty="0" err="1"/>
              <a:t>S</a:t>
            </a:r>
            <a:r>
              <a:rPr lang="en-US" dirty="0" err="1" smtClean="0"/>
              <a:t>anksi</a:t>
            </a:r>
            <a:r>
              <a:rPr lang="en-US" dirty="0" smtClean="0"/>
              <a:t> </a:t>
            </a:r>
            <a:r>
              <a:rPr lang="en-US" dirty="0" err="1"/>
              <a:t>administratif</a:t>
            </a:r>
            <a:r>
              <a:rPr lang="en-US" dirty="0"/>
              <a:t> 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1.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2.Mendorong </a:t>
            </a:r>
            <a:r>
              <a:rPr lang="en-US" dirty="0" err="1"/>
              <a:t>dokter</a:t>
            </a:r>
            <a:r>
              <a:rPr lang="en-US" dirty="0"/>
              <a:t> /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3.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DR/DRG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383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413" y="365126"/>
            <a:ext cx="10557387" cy="931412"/>
          </a:xfrm>
        </p:spPr>
        <p:txBody>
          <a:bodyPr/>
          <a:lstStyle/>
          <a:p>
            <a:r>
              <a:rPr lang="en-US" dirty="0" smtClean="0"/>
              <a:t>            </a:t>
            </a:r>
            <a:r>
              <a:rPr lang="en-US" b="1" dirty="0" smtClean="0"/>
              <a:t>PENGERTIAN DISIPLIN PROFESI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6" y="1296536"/>
            <a:ext cx="11494496" cy="532548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smtClean="0"/>
              <a:t>DR/DRG : </a:t>
            </a:r>
            <a:r>
              <a:rPr lang="en-US" dirty="0" err="1" smtClean="0"/>
              <a:t>ketaatan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/>
              <a:t>Kedokteran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3 </a:t>
            </a:r>
            <a:r>
              <a:rPr lang="en-US" dirty="0" err="1"/>
              <a:t>ayat</a:t>
            </a:r>
            <a:r>
              <a:rPr lang="en-US" dirty="0"/>
              <a:t> (2)  </a:t>
            </a:r>
            <a:r>
              <a:rPr lang="en-US" dirty="0" smtClean="0"/>
              <a:t>PERKONSIL No 4/2011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smtClean="0"/>
              <a:t>28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smtClean="0"/>
              <a:t>DR/DRG</a:t>
            </a:r>
          </a:p>
          <a:p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. </a:t>
            </a:r>
          </a:p>
          <a:p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pintu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kedokteran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(culpa </a:t>
            </a:r>
            <a:r>
              <a:rPr lang="en-US" dirty="0" err="1"/>
              <a:t>lata</a:t>
            </a:r>
            <a:r>
              <a:rPr lang="en-US" dirty="0"/>
              <a:t>),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perdata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penggugat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28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b="1" dirty="0" smtClean="0"/>
              <a:t>SANKSI ADMINISTRASI YG IDEAL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PERKONSIL </a:t>
            </a:r>
            <a:r>
              <a:rPr lang="en-US" dirty="0" err="1" smtClean="0"/>
              <a:t>Nomor</a:t>
            </a:r>
            <a:r>
              <a:rPr lang="en-US" dirty="0" smtClean="0"/>
              <a:t> 43/ </a:t>
            </a:r>
            <a:r>
              <a:rPr lang="en-US" dirty="0"/>
              <a:t>2016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Penegakan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  DR/DRG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pembinaan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mendidik</a:t>
            </a:r>
            <a:r>
              <a:rPr lang="en-US" dirty="0"/>
              <a:t> </a:t>
            </a:r>
            <a:r>
              <a:rPr lang="en-US" dirty="0" smtClean="0"/>
              <a:t> DR/DRG agar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menyesal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mengulangi</a:t>
            </a:r>
            <a:r>
              <a:rPr lang="en-US" dirty="0"/>
              <a:t> </a:t>
            </a:r>
            <a:r>
              <a:rPr lang="en-US" dirty="0" smtClean="0"/>
              <a:t>KESALAHAN/KELALAIAN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datang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DR/DRG.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merugikan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menciderai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orang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menerimanya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doktrin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i="1" dirty="0"/>
              <a:t>de </a:t>
            </a:r>
            <a:r>
              <a:rPr lang="en-US" i="1" dirty="0" err="1"/>
              <a:t>minimus</a:t>
            </a:r>
            <a:r>
              <a:rPr lang="en-US" i="1" dirty="0"/>
              <a:t> non </a:t>
            </a:r>
            <a:r>
              <a:rPr lang="en-US" i="1" dirty="0" err="1"/>
              <a:t>curat</a:t>
            </a:r>
            <a:r>
              <a:rPr lang="en-US" i="1" dirty="0"/>
              <a:t> </a:t>
            </a:r>
            <a:r>
              <a:rPr lang="en-US" i="1" dirty="0" err="1"/>
              <a:t>lex</a:t>
            </a:r>
            <a:r>
              <a:rPr lang="en-US" dirty="0"/>
              <a:t> (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sepele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DALAM KEADAAN SEPERTI INI, TIDAK DAPAT DILAKUKAN SANKSI ADMINISTRASI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34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ALAT BUKTI PELANGGARAN DISIPLIN APAKAH JUGA DAPAT MENJADI ALAT BUKTI HUKUM 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307" y="1828800"/>
            <a:ext cx="11300347" cy="4348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PERKONSIL </a:t>
            </a:r>
            <a:r>
              <a:rPr lang="en-US" dirty="0" err="1" smtClean="0"/>
              <a:t>Nomor</a:t>
            </a:r>
            <a:r>
              <a:rPr lang="en-US" dirty="0" smtClean="0"/>
              <a:t> 32/2015 </a:t>
            </a:r>
            <a:r>
              <a:rPr lang="en-US" dirty="0" err="1" smtClean="0"/>
              <a:t>Tentang</a:t>
            </a:r>
            <a:r>
              <a:rPr lang="en-US" dirty="0" smtClean="0"/>
              <a:t> Tata Cara </a:t>
            </a:r>
            <a:r>
              <a:rPr lang="en-US" dirty="0" err="1" smtClean="0"/>
              <a:t>Penanganan</a:t>
            </a:r>
            <a:r>
              <a:rPr lang="en-US" dirty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DR/DRG, </a:t>
            </a:r>
            <a:r>
              <a:rPr lang="en-US" dirty="0" err="1" smtClean="0"/>
              <a:t>Psl</a:t>
            </a:r>
            <a:r>
              <a:rPr lang="en-US" dirty="0" smtClean="0"/>
              <a:t> 62,  </a:t>
            </a:r>
            <a:r>
              <a:rPr lang="en-US" dirty="0" err="1"/>
              <a:t>disebutkan</a:t>
            </a:r>
            <a:r>
              <a:rPr lang="en-US" dirty="0"/>
              <a:t>: </a:t>
            </a:r>
          </a:p>
          <a:p>
            <a:pPr marL="0" lvl="0" indent="0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DR/DRG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1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KKI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implisit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sebagai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KUHAP,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didakwakan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minimal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dngan</a:t>
            </a:r>
            <a:r>
              <a:rPr lang="en-US" dirty="0" smtClean="0"/>
              <a:t> </a:t>
            </a:r>
            <a:r>
              <a:rPr lang="en-US" dirty="0" err="1" smtClean="0"/>
              <a:t>penegakkan</a:t>
            </a:r>
            <a:r>
              <a:rPr lang="en-US" dirty="0" smtClean="0"/>
              <a:t> DISIPLIN PROFESI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3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88" y="365126"/>
            <a:ext cx="10671412" cy="808582"/>
          </a:xfrm>
        </p:spPr>
        <p:txBody>
          <a:bodyPr/>
          <a:lstStyle/>
          <a:p>
            <a:r>
              <a:rPr lang="en-US" dirty="0" smtClean="0"/>
              <a:t>             </a:t>
            </a:r>
            <a:r>
              <a:rPr lang="en-US" b="1" dirty="0" smtClean="0"/>
              <a:t>PERTANYAAN YG HARUS DIJAWAB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173708"/>
            <a:ext cx="10903424" cy="50032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PERKONSIL No 32/2015  </a:t>
            </a:r>
            <a:r>
              <a:rPr lang="en-US" dirty="0" err="1" smtClean="0"/>
              <a:t>bertolak</a:t>
            </a:r>
            <a:r>
              <a:rPr lang="en-US" dirty="0" smtClean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smtClean="0"/>
              <a:t>MK No 14/PUU-XII/2014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</a:t>
            </a:r>
            <a:r>
              <a:rPr lang="en-US" dirty="0" err="1"/>
              <a:t>hukumnya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,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sebagai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, </a:t>
            </a:r>
            <a:r>
              <a:rPr lang="en-US" dirty="0" err="1"/>
              <a:t>penyidikan</a:t>
            </a:r>
            <a:r>
              <a:rPr lang="en-US" dirty="0"/>
              <a:t>, </a:t>
            </a:r>
            <a:r>
              <a:rPr lang="en-US" dirty="0" err="1"/>
              <a:t>penuntutan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sebagai </a:t>
            </a:r>
            <a:r>
              <a:rPr lang="en-US" dirty="0" err="1"/>
              <a:t>rujukan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/>
              <a:t>Putusan</a:t>
            </a:r>
            <a:r>
              <a:rPr lang="en-US" dirty="0"/>
              <a:t> MK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menyebutkan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sebagai </a:t>
            </a:r>
            <a:r>
              <a:rPr lang="en-US" dirty="0" err="1"/>
              <a:t>penyaring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mengkualifikasikan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 smtClean="0"/>
              <a:t>perdata</a:t>
            </a:r>
            <a:endParaRPr lang="en-US" dirty="0" smtClean="0"/>
          </a:p>
          <a:p>
            <a:r>
              <a:rPr lang="en-US" dirty="0" err="1"/>
              <a:t>Putusan</a:t>
            </a:r>
            <a:r>
              <a:rPr lang="en-US" dirty="0"/>
              <a:t> MK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pembakuan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medik</a:t>
            </a:r>
            <a:r>
              <a:rPr lang="en-US" dirty="0"/>
              <a:t> yang </a:t>
            </a:r>
            <a:r>
              <a:rPr lang="en-US" dirty="0" err="1"/>
              <a:t>dilakukannya</a:t>
            </a:r>
            <a:r>
              <a:rPr lang="en-US" baseline="30000" dirty="0"/>
              <a:t>. </a:t>
            </a:r>
            <a:endParaRPr lang="en-US" dirty="0"/>
          </a:p>
          <a:p>
            <a:r>
              <a:rPr lang="en-US" dirty="0" smtClean="0"/>
              <a:t>Nah </a:t>
            </a:r>
            <a:r>
              <a:rPr lang="en-US" dirty="0" err="1" smtClean="0"/>
              <a:t>lho</a:t>
            </a:r>
            <a:r>
              <a:rPr lang="en-US" dirty="0" smtClean="0"/>
              <a:t> ? INI PERTANYAAN YG SEHARUSNYA DIJAWAB DALAM FORUM INI.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854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b="1" dirty="0" smtClean="0"/>
              <a:t>PENDALAMAN PADA PUTUSAN MKDKI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Putusan</a:t>
            </a:r>
            <a:r>
              <a:rPr lang="en-US" dirty="0"/>
              <a:t> MKDKI </a:t>
            </a:r>
            <a:r>
              <a:rPr lang="en-US" dirty="0" smtClean="0"/>
              <a:t> :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kedokteran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/>
              <a:t>MKDKI sebagai </a:t>
            </a:r>
            <a:r>
              <a:rPr lang="en-US" dirty="0" err="1"/>
              <a:t>putusan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pengadu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pemeriksaan2,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konfrontasi</a:t>
            </a:r>
            <a:r>
              <a:rPr lang="en-US" dirty="0" smtClean="0"/>
              <a:t>,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sebagai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smtClean="0"/>
              <a:t>CJS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lain 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kata lain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di MKDKI.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</a:t>
            </a:r>
            <a:r>
              <a:rPr lang="en-US" dirty="0"/>
              <a:t>MKDKI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proses </a:t>
            </a:r>
            <a:r>
              <a:rPr lang="en-US" dirty="0" err="1"/>
              <a:t>penanganan</a:t>
            </a:r>
            <a:r>
              <a:rPr lang="en-US" dirty="0"/>
              <a:t>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yang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KEADILAN.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79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1133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PERAN STRATEGIS MKDKI DALAM PENEGAKKAN  HUKUM KEDOKTERAN</vt:lpstr>
      <vt:lpstr>    MKDKI SEBAGAI LEMBAGA INDEPENDEN</vt:lpstr>
      <vt:lpstr>                        SANKSI MKDKI</vt:lpstr>
      <vt:lpstr>                         PUTUSAN MKDKI</vt:lpstr>
      <vt:lpstr>            PENGERTIAN DISIPLIN PROFESI </vt:lpstr>
      <vt:lpstr>       SANKSI ADMINISTRASI YG IDEAL</vt:lpstr>
      <vt:lpstr>ALAT BUKTI PELANGGARAN DISIPLIN APAKAH JUGA DAPAT MENJADI ALAT BUKTI HUKUM ? </vt:lpstr>
      <vt:lpstr>             PERTANYAAN YG HARUS DIJAWAB </vt:lpstr>
      <vt:lpstr>     PENDALAMAN PADA PUTUSAN MKDKI</vt:lpstr>
      <vt:lpstr> APAKAH MEMENUHI UNSUR SURAT/DOKUMEN ?</vt:lpstr>
      <vt:lpstr>     TINDAK LANJUT SANKSI ADMINISTRASI</vt:lpstr>
      <vt:lpstr>                      MATURNUWUN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STRATEGIS MKDKI DALAM PENEGAKKAN  HUKUM KEDOKTERAN</dc:title>
  <dc:creator>user</dc:creator>
  <cp:lastModifiedBy>user</cp:lastModifiedBy>
  <cp:revision>17</cp:revision>
  <dcterms:created xsi:type="dcterms:W3CDTF">2022-10-14T11:34:32Z</dcterms:created>
  <dcterms:modified xsi:type="dcterms:W3CDTF">2022-10-14T17:22:29Z</dcterms:modified>
</cp:coreProperties>
</file>