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60" r:id="rId4"/>
    <p:sldId id="261" r:id="rId5"/>
    <p:sldId id="262" r:id="rId6"/>
    <p:sldId id="263" r:id="rId7"/>
    <p:sldId id="264" r:id="rId8"/>
    <p:sldId id="265" r:id="rId9"/>
    <p:sldId id="266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6197"/>
  </p:normalViewPr>
  <p:slideViewPr>
    <p:cSldViewPr snapToGrid="0">
      <p:cViewPr varScale="1">
        <p:scale>
          <a:sx n="119" d="100"/>
          <a:sy n="119" d="100"/>
        </p:scale>
        <p:origin x="21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2CF11BD-ACF1-4CCC-A458-261BBE8BC5DC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d-ID"/>
        </a:p>
      </dgm:t>
    </dgm:pt>
    <dgm:pt modelId="{95D22FF0-0A4F-4EFA-A134-F3651A3C3193}">
      <dgm:prSet phldrT="[Text]"/>
      <dgm:spPr/>
      <dgm:t>
        <a:bodyPr/>
        <a:lstStyle/>
        <a:p>
          <a:r>
            <a:rPr lang="id-ID" dirty="0"/>
            <a:t>Karakteristik Delik Lingkungan</a:t>
          </a:r>
        </a:p>
      </dgm:t>
    </dgm:pt>
    <dgm:pt modelId="{F396A4D8-568A-4CD6-9820-BCFBE9321338}" type="parTrans" cxnId="{B2588E00-1232-40B2-93F7-937D08D29AC6}">
      <dgm:prSet/>
      <dgm:spPr/>
      <dgm:t>
        <a:bodyPr/>
        <a:lstStyle/>
        <a:p>
          <a:endParaRPr lang="id-ID"/>
        </a:p>
      </dgm:t>
    </dgm:pt>
    <dgm:pt modelId="{69AD2EDF-0A9A-4915-B07B-1886AADDE2C6}" type="sibTrans" cxnId="{B2588E00-1232-40B2-93F7-937D08D29AC6}">
      <dgm:prSet/>
      <dgm:spPr/>
      <dgm:t>
        <a:bodyPr/>
        <a:lstStyle/>
        <a:p>
          <a:endParaRPr lang="id-ID"/>
        </a:p>
      </dgm:t>
    </dgm:pt>
    <dgm:pt modelId="{96074A8E-6BD8-4B54-A59B-7552882BBDF7}">
      <dgm:prSet phldrT="[Text]"/>
      <dgm:spPr/>
      <dgm:t>
        <a:bodyPr/>
        <a:lstStyle/>
        <a:p>
          <a:r>
            <a:rPr lang="id-ID" i="1" dirty="0"/>
            <a:t>Administrative Dependent of Crimes</a:t>
          </a:r>
        </a:p>
      </dgm:t>
    </dgm:pt>
    <dgm:pt modelId="{21E4AB72-0D1E-4ABF-9D21-A849B3D9C914}" type="parTrans" cxnId="{E2BBDFEB-75AA-4C15-9A4B-7E4B01923107}">
      <dgm:prSet/>
      <dgm:spPr/>
      <dgm:t>
        <a:bodyPr/>
        <a:lstStyle/>
        <a:p>
          <a:endParaRPr lang="id-ID"/>
        </a:p>
      </dgm:t>
    </dgm:pt>
    <dgm:pt modelId="{1201562B-60F4-49DE-85C9-7FD1185EE528}" type="sibTrans" cxnId="{E2BBDFEB-75AA-4C15-9A4B-7E4B01923107}">
      <dgm:prSet/>
      <dgm:spPr/>
      <dgm:t>
        <a:bodyPr/>
        <a:lstStyle/>
        <a:p>
          <a:endParaRPr lang="id-ID"/>
        </a:p>
      </dgm:t>
    </dgm:pt>
    <dgm:pt modelId="{FE074498-5214-4456-8814-2204432E971E}">
      <dgm:prSet phldrT="[Text]"/>
      <dgm:spPr/>
      <dgm:t>
        <a:bodyPr/>
        <a:lstStyle/>
        <a:p>
          <a:r>
            <a:rPr lang="id-ID" i="1" dirty="0"/>
            <a:t>Administrative Independent of Crimes</a:t>
          </a:r>
        </a:p>
      </dgm:t>
    </dgm:pt>
    <dgm:pt modelId="{5036F34A-E23F-470A-A4B7-D436707D025E}" type="parTrans" cxnId="{FE73462B-9874-4D34-A442-D0FB718DEF9C}">
      <dgm:prSet/>
      <dgm:spPr/>
      <dgm:t>
        <a:bodyPr/>
        <a:lstStyle/>
        <a:p>
          <a:endParaRPr lang="id-ID"/>
        </a:p>
      </dgm:t>
    </dgm:pt>
    <dgm:pt modelId="{060E76DD-8792-427B-BCC7-E8CEF5DBA602}" type="sibTrans" cxnId="{FE73462B-9874-4D34-A442-D0FB718DEF9C}">
      <dgm:prSet/>
      <dgm:spPr/>
      <dgm:t>
        <a:bodyPr/>
        <a:lstStyle/>
        <a:p>
          <a:endParaRPr lang="id-ID"/>
        </a:p>
      </dgm:t>
    </dgm:pt>
    <dgm:pt modelId="{94CF5255-C28F-4448-844E-CF764D0F59EF}" type="pres">
      <dgm:prSet presAssocID="{E2CF11BD-ACF1-4CCC-A458-261BBE8BC5DC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CF1AD349-F74F-41BA-90E5-0728F9AB5B7A}" type="pres">
      <dgm:prSet presAssocID="{95D22FF0-0A4F-4EFA-A134-F3651A3C3193}" presName="hierRoot1" presStyleCnt="0"/>
      <dgm:spPr/>
    </dgm:pt>
    <dgm:pt modelId="{A9DD23C9-7641-496E-BE19-EADDD080E898}" type="pres">
      <dgm:prSet presAssocID="{95D22FF0-0A4F-4EFA-A134-F3651A3C3193}" presName="composite" presStyleCnt="0"/>
      <dgm:spPr/>
    </dgm:pt>
    <dgm:pt modelId="{0D6E4542-BCF1-4AE4-8E16-1C1F42F118C4}" type="pres">
      <dgm:prSet presAssocID="{95D22FF0-0A4F-4EFA-A134-F3651A3C3193}" presName="background" presStyleLbl="node0" presStyleIdx="0" presStyleCnt="1"/>
      <dgm:spPr/>
    </dgm:pt>
    <dgm:pt modelId="{23B22530-73DE-434F-A6EE-C6AB23E1BE8F}" type="pres">
      <dgm:prSet presAssocID="{95D22FF0-0A4F-4EFA-A134-F3651A3C3193}" presName="text" presStyleLbl="fgAcc0" presStyleIdx="0" presStyleCnt="1">
        <dgm:presLayoutVars>
          <dgm:chPref val="3"/>
        </dgm:presLayoutVars>
      </dgm:prSet>
      <dgm:spPr/>
    </dgm:pt>
    <dgm:pt modelId="{DE389ABA-8A21-481E-A432-2E8BBEC21579}" type="pres">
      <dgm:prSet presAssocID="{95D22FF0-0A4F-4EFA-A134-F3651A3C3193}" presName="hierChild2" presStyleCnt="0"/>
      <dgm:spPr/>
    </dgm:pt>
    <dgm:pt modelId="{CCB5D1BF-5922-4637-8C29-69253BE68CB9}" type="pres">
      <dgm:prSet presAssocID="{21E4AB72-0D1E-4ABF-9D21-A849B3D9C914}" presName="Name10" presStyleLbl="parChTrans1D2" presStyleIdx="0" presStyleCnt="2"/>
      <dgm:spPr/>
    </dgm:pt>
    <dgm:pt modelId="{F595AAAA-C5C3-4086-B1F8-66C353551EAA}" type="pres">
      <dgm:prSet presAssocID="{96074A8E-6BD8-4B54-A59B-7552882BBDF7}" presName="hierRoot2" presStyleCnt="0"/>
      <dgm:spPr/>
    </dgm:pt>
    <dgm:pt modelId="{AD878C31-8761-46D7-8C3F-4E79BF200DA0}" type="pres">
      <dgm:prSet presAssocID="{96074A8E-6BD8-4B54-A59B-7552882BBDF7}" presName="composite2" presStyleCnt="0"/>
      <dgm:spPr/>
    </dgm:pt>
    <dgm:pt modelId="{C8BC3948-6CFF-43A7-AE9A-75B875214EE5}" type="pres">
      <dgm:prSet presAssocID="{96074A8E-6BD8-4B54-A59B-7552882BBDF7}" presName="background2" presStyleLbl="node2" presStyleIdx="0" presStyleCnt="2"/>
      <dgm:spPr/>
    </dgm:pt>
    <dgm:pt modelId="{A7B44BA0-E6E5-4A7C-9533-BF7BF7C53CA1}" type="pres">
      <dgm:prSet presAssocID="{96074A8E-6BD8-4B54-A59B-7552882BBDF7}" presName="text2" presStyleLbl="fgAcc2" presStyleIdx="0" presStyleCnt="2">
        <dgm:presLayoutVars>
          <dgm:chPref val="3"/>
        </dgm:presLayoutVars>
      </dgm:prSet>
      <dgm:spPr/>
    </dgm:pt>
    <dgm:pt modelId="{62DCF6E4-0E88-4D4B-9E82-912D96CA8F48}" type="pres">
      <dgm:prSet presAssocID="{96074A8E-6BD8-4B54-A59B-7552882BBDF7}" presName="hierChild3" presStyleCnt="0"/>
      <dgm:spPr/>
    </dgm:pt>
    <dgm:pt modelId="{C52B7BF6-4AF9-40D9-905D-0E6B21F3F511}" type="pres">
      <dgm:prSet presAssocID="{5036F34A-E23F-470A-A4B7-D436707D025E}" presName="Name10" presStyleLbl="parChTrans1D2" presStyleIdx="1" presStyleCnt="2"/>
      <dgm:spPr/>
    </dgm:pt>
    <dgm:pt modelId="{14E0DCF9-6C99-4186-A552-C67360691188}" type="pres">
      <dgm:prSet presAssocID="{FE074498-5214-4456-8814-2204432E971E}" presName="hierRoot2" presStyleCnt="0"/>
      <dgm:spPr/>
    </dgm:pt>
    <dgm:pt modelId="{E759E539-8DA1-4870-9071-EF21E7CEED1D}" type="pres">
      <dgm:prSet presAssocID="{FE074498-5214-4456-8814-2204432E971E}" presName="composite2" presStyleCnt="0"/>
      <dgm:spPr/>
    </dgm:pt>
    <dgm:pt modelId="{F9A8ED61-0E58-46CE-A934-AB869455D492}" type="pres">
      <dgm:prSet presAssocID="{FE074498-5214-4456-8814-2204432E971E}" presName="background2" presStyleLbl="node2" presStyleIdx="1" presStyleCnt="2"/>
      <dgm:spPr/>
    </dgm:pt>
    <dgm:pt modelId="{7DB3723D-3BFA-45E4-ACE4-560EFDE105D9}" type="pres">
      <dgm:prSet presAssocID="{FE074498-5214-4456-8814-2204432E971E}" presName="text2" presStyleLbl="fgAcc2" presStyleIdx="1" presStyleCnt="2">
        <dgm:presLayoutVars>
          <dgm:chPref val="3"/>
        </dgm:presLayoutVars>
      </dgm:prSet>
      <dgm:spPr/>
    </dgm:pt>
    <dgm:pt modelId="{896E22B5-D0AF-44DA-BAE2-7CAEFC6D6E97}" type="pres">
      <dgm:prSet presAssocID="{FE074498-5214-4456-8814-2204432E971E}" presName="hierChild3" presStyleCnt="0"/>
      <dgm:spPr/>
    </dgm:pt>
  </dgm:ptLst>
  <dgm:cxnLst>
    <dgm:cxn modelId="{65E90F00-A5D6-41E7-B514-610D8FED9BDB}" type="presOf" srcId="{5036F34A-E23F-470A-A4B7-D436707D025E}" destId="{C52B7BF6-4AF9-40D9-905D-0E6B21F3F511}" srcOrd="0" destOrd="0" presId="urn:microsoft.com/office/officeart/2005/8/layout/hierarchy1"/>
    <dgm:cxn modelId="{B2588E00-1232-40B2-93F7-937D08D29AC6}" srcId="{E2CF11BD-ACF1-4CCC-A458-261BBE8BC5DC}" destId="{95D22FF0-0A4F-4EFA-A134-F3651A3C3193}" srcOrd="0" destOrd="0" parTransId="{F396A4D8-568A-4CD6-9820-BCFBE9321338}" sibTransId="{69AD2EDF-0A9A-4915-B07B-1886AADDE2C6}"/>
    <dgm:cxn modelId="{77E27E14-D1C3-4A7D-8679-4B40A7979F15}" type="presOf" srcId="{21E4AB72-0D1E-4ABF-9D21-A849B3D9C914}" destId="{CCB5D1BF-5922-4637-8C29-69253BE68CB9}" srcOrd="0" destOrd="0" presId="urn:microsoft.com/office/officeart/2005/8/layout/hierarchy1"/>
    <dgm:cxn modelId="{C105B51A-7C48-4BD5-A01F-9DDAB2D737D2}" type="presOf" srcId="{95D22FF0-0A4F-4EFA-A134-F3651A3C3193}" destId="{23B22530-73DE-434F-A6EE-C6AB23E1BE8F}" srcOrd="0" destOrd="0" presId="urn:microsoft.com/office/officeart/2005/8/layout/hierarchy1"/>
    <dgm:cxn modelId="{2D32DB21-6E3F-4F95-92D7-AA64C1C533FB}" type="presOf" srcId="{96074A8E-6BD8-4B54-A59B-7552882BBDF7}" destId="{A7B44BA0-E6E5-4A7C-9533-BF7BF7C53CA1}" srcOrd="0" destOrd="0" presId="urn:microsoft.com/office/officeart/2005/8/layout/hierarchy1"/>
    <dgm:cxn modelId="{FE73462B-9874-4D34-A442-D0FB718DEF9C}" srcId="{95D22FF0-0A4F-4EFA-A134-F3651A3C3193}" destId="{FE074498-5214-4456-8814-2204432E971E}" srcOrd="1" destOrd="0" parTransId="{5036F34A-E23F-470A-A4B7-D436707D025E}" sibTransId="{060E76DD-8792-427B-BCC7-E8CEF5DBA602}"/>
    <dgm:cxn modelId="{06B25CA9-B357-4211-9B7B-8F9452496D24}" type="presOf" srcId="{E2CF11BD-ACF1-4CCC-A458-261BBE8BC5DC}" destId="{94CF5255-C28F-4448-844E-CF764D0F59EF}" srcOrd="0" destOrd="0" presId="urn:microsoft.com/office/officeart/2005/8/layout/hierarchy1"/>
    <dgm:cxn modelId="{40215ADE-E1D6-48AD-9755-7E81967C43CB}" type="presOf" srcId="{FE074498-5214-4456-8814-2204432E971E}" destId="{7DB3723D-3BFA-45E4-ACE4-560EFDE105D9}" srcOrd="0" destOrd="0" presId="urn:microsoft.com/office/officeart/2005/8/layout/hierarchy1"/>
    <dgm:cxn modelId="{E2BBDFEB-75AA-4C15-9A4B-7E4B01923107}" srcId="{95D22FF0-0A4F-4EFA-A134-F3651A3C3193}" destId="{96074A8E-6BD8-4B54-A59B-7552882BBDF7}" srcOrd="0" destOrd="0" parTransId="{21E4AB72-0D1E-4ABF-9D21-A849B3D9C914}" sibTransId="{1201562B-60F4-49DE-85C9-7FD1185EE528}"/>
    <dgm:cxn modelId="{8D544EA2-A6E1-4310-B731-A2E42F10D592}" type="presParOf" srcId="{94CF5255-C28F-4448-844E-CF764D0F59EF}" destId="{CF1AD349-F74F-41BA-90E5-0728F9AB5B7A}" srcOrd="0" destOrd="0" presId="urn:microsoft.com/office/officeart/2005/8/layout/hierarchy1"/>
    <dgm:cxn modelId="{5AB4308B-1048-4632-89E4-420489D5B3FA}" type="presParOf" srcId="{CF1AD349-F74F-41BA-90E5-0728F9AB5B7A}" destId="{A9DD23C9-7641-496E-BE19-EADDD080E898}" srcOrd="0" destOrd="0" presId="urn:microsoft.com/office/officeart/2005/8/layout/hierarchy1"/>
    <dgm:cxn modelId="{E57973C6-9D26-457A-9D3C-C848BF19F623}" type="presParOf" srcId="{A9DD23C9-7641-496E-BE19-EADDD080E898}" destId="{0D6E4542-BCF1-4AE4-8E16-1C1F42F118C4}" srcOrd="0" destOrd="0" presId="urn:microsoft.com/office/officeart/2005/8/layout/hierarchy1"/>
    <dgm:cxn modelId="{D8C80141-F331-4F42-ABB0-3264183B8632}" type="presParOf" srcId="{A9DD23C9-7641-496E-BE19-EADDD080E898}" destId="{23B22530-73DE-434F-A6EE-C6AB23E1BE8F}" srcOrd="1" destOrd="0" presId="urn:microsoft.com/office/officeart/2005/8/layout/hierarchy1"/>
    <dgm:cxn modelId="{251307AF-9445-4965-902B-F85B848FA66A}" type="presParOf" srcId="{CF1AD349-F74F-41BA-90E5-0728F9AB5B7A}" destId="{DE389ABA-8A21-481E-A432-2E8BBEC21579}" srcOrd="1" destOrd="0" presId="urn:microsoft.com/office/officeart/2005/8/layout/hierarchy1"/>
    <dgm:cxn modelId="{B404CA41-8F75-4129-98B9-D07220DD0AAE}" type="presParOf" srcId="{DE389ABA-8A21-481E-A432-2E8BBEC21579}" destId="{CCB5D1BF-5922-4637-8C29-69253BE68CB9}" srcOrd="0" destOrd="0" presId="urn:microsoft.com/office/officeart/2005/8/layout/hierarchy1"/>
    <dgm:cxn modelId="{93359AF0-60A9-4671-8234-185FE1C3E229}" type="presParOf" srcId="{DE389ABA-8A21-481E-A432-2E8BBEC21579}" destId="{F595AAAA-C5C3-4086-B1F8-66C353551EAA}" srcOrd="1" destOrd="0" presId="urn:microsoft.com/office/officeart/2005/8/layout/hierarchy1"/>
    <dgm:cxn modelId="{67121690-92B9-47E6-9F9B-0C88367BDC2A}" type="presParOf" srcId="{F595AAAA-C5C3-4086-B1F8-66C353551EAA}" destId="{AD878C31-8761-46D7-8C3F-4E79BF200DA0}" srcOrd="0" destOrd="0" presId="urn:microsoft.com/office/officeart/2005/8/layout/hierarchy1"/>
    <dgm:cxn modelId="{582D547D-B071-4D5F-B5AA-204606510D0E}" type="presParOf" srcId="{AD878C31-8761-46D7-8C3F-4E79BF200DA0}" destId="{C8BC3948-6CFF-43A7-AE9A-75B875214EE5}" srcOrd="0" destOrd="0" presId="urn:microsoft.com/office/officeart/2005/8/layout/hierarchy1"/>
    <dgm:cxn modelId="{5DCB6370-198B-4253-B053-0A62F1FDF205}" type="presParOf" srcId="{AD878C31-8761-46D7-8C3F-4E79BF200DA0}" destId="{A7B44BA0-E6E5-4A7C-9533-BF7BF7C53CA1}" srcOrd="1" destOrd="0" presId="urn:microsoft.com/office/officeart/2005/8/layout/hierarchy1"/>
    <dgm:cxn modelId="{BD0C646A-C6BB-4686-986E-EE9271539210}" type="presParOf" srcId="{F595AAAA-C5C3-4086-B1F8-66C353551EAA}" destId="{62DCF6E4-0E88-4D4B-9E82-912D96CA8F48}" srcOrd="1" destOrd="0" presId="urn:microsoft.com/office/officeart/2005/8/layout/hierarchy1"/>
    <dgm:cxn modelId="{782075B9-9EB3-4BCA-868A-DB65CD6D9034}" type="presParOf" srcId="{DE389ABA-8A21-481E-A432-2E8BBEC21579}" destId="{C52B7BF6-4AF9-40D9-905D-0E6B21F3F511}" srcOrd="2" destOrd="0" presId="urn:microsoft.com/office/officeart/2005/8/layout/hierarchy1"/>
    <dgm:cxn modelId="{D910D779-A138-4A98-95C9-98B1125B5BCD}" type="presParOf" srcId="{DE389ABA-8A21-481E-A432-2E8BBEC21579}" destId="{14E0DCF9-6C99-4186-A552-C67360691188}" srcOrd="3" destOrd="0" presId="urn:microsoft.com/office/officeart/2005/8/layout/hierarchy1"/>
    <dgm:cxn modelId="{51C53761-8E47-414A-8CB6-B17B38821B58}" type="presParOf" srcId="{14E0DCF9-6C99-4186-A552-C67360691188}" destId="{E759E539-8DA1-4870-9071-EF21E7CEED1D}" srcOrd="0" destOrd="0" presId="urn:microsoft.com/office/officeart/2005/8/layout/hierarchy1"/>
    <dgm:cxn modelId="{0CC9B3CB-D3DD-44E4-85D0-D894FD151DB4}" type="presParOf" srcId="{E759E539-8DA1-4870-9071-EF21E7CEED1D}" destId="{F9A8ED61-0E58-46CE-A934-AB869455D492}" srcOrd="0" destOrd="0" presId="urn:microsoft.com/office/officeart/2005/8/layout/hierarchy1"/>
    <dgm:cxn modelId="{0E9CCCD8-D8D8-4CA5-8114-0BB636443249}" type="presParOf" srcId="{E759E539-8DA1-4870-9071-EF21E7CEED1D}" destId="{7DB3723D-3BFA-45E4-ACE4-560EFDE105D9}" srcOrd="1" destOrd="0" presId="urn:microsoft.com/office/officeart/2005/8/layout/hierarchy1"/>
    <dgm:cxn modelId="{30127996-F1FA-4C39-9EA6-8B4385E76700}" type="presParOf" srcId="{14E0DCF9-6C99-4186-A552-C67360691188}" destId="{896E22B5-D0AF-44DA-BAE2-7CAEFC6D6E97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727A199-830C-40A3-8CA7-81052CD7421D}" type="doc">
      <dgm:prSet loTypeId="urn:microsoft.com/office/officeart/2005/8/layout/radial5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d-ID"/>
        </a:p>
      </dgm:t>
    </dgm:pt>
    <dgm:pt modelId="{9ACBDEB2-B0BD-4D38-B5E5-915F8C66BD15}">
      <dgm:prSet phldrT="[Text]" custT="1"/>
      <dgm:spPr/>
      <dgm:t>
        <a:bodyPr/>
        <a:lstStyle/>
        <a:p>
          <a:r>
            <a:rPr lang="id-ID" sz="1800" b="1" dirty="0">
              <a:solidFill>
                <a:schemeClr val="bg1"/>
              </a:solidFill>
            </a:rPr>
            <a:t>Model Kriminalisasi Berbasis Kerugian </a:t>
          </a:r>
          <a:r>
            <a:rPr lang="id-ID" sz="1800" b="1" dirty="0" err="1">
              <a:solidFill>
                <a:schemeClr val="bg1"/>
              </a:solidFill>
            </a:rPr>
            <a:t>Lingkugnan</a:t>
          </a:r>
          <a:r>
            <a:rPr lang="id-ID" sz="1800" b="1" dirty="0">
              <a:solidFill>
                <a:schemeClr val="bg1"/>
              </a:solidFill>
            </a:rPr>
            <a:t> (</a:t>
          </a:r>
          <a:r>
            <a:rPr lang="id-ID" sz="1800" b="1" dirty="0" err="1">
              <a:solidFill>
                <a:schemeClr val="bg1"/>
              </a:solidFill>
            </a:rPr>
            <a:t>Faure</a:t>
          </a:r>
          <a:r>
            <a:rPr lang="id-ID" sz="1800" b="1" dirty="0">
              <a:solidFill>
                <a:schemeClr val="bg1"/>
              </a:solidFill>
            </a:rPr>
            <a:t>)</a:t>
          </a:r>
        </a:p>
      </dgm:t>
    </dgm:pt>
    <dgm:pt modelId="{35CE8656-9F89-482F-B730-0EBBC83ABEAF}" type="parTrans" cxnId="{E55C2B3F-01AC-46C6-9A3E-542C7509B74F}">
      <dgm:prSet/>
      <dgm:spPr/>
      <dgm:t>
        <a:bodyPr/>
        <a:lstStyle/>
        <a:p>
          <a:endParaRPr lang="id-ID"/>
        </a:p>
      </dgm:t>
    </dgm:pt>
    <dgm:pt modelId="{5C415463-5B63-480B-8563-43D87AAF89BE}" type="sibTrans" cxnId="{E55C2B3F-01AC-46C6-9A3E-542C7509B74F}">
      <dgm:prSet/>
      <dgm:spPr/>
      <dgm:t>
        <a:bodyPr/>
        <a:lstStyle/>
        <a:p>
          <a:endParaRPr lang="id-ID"/>
        </a:p>
      </dgm:t>
    </dgm:pt>
    <dgm:pt modelId="{3C631EE8-2802-423A-BE1C-BBCFD6E100B6}">
      <dgm:prSet phldrT="[Text]"/>
      <dgm:spPr/>
      <dgm:t>
        <a:bodyPr/>
        <a:lstStyle/>
        <a:p>
          <a:r>
            <a:rPr lang="id-ID" dirty="0"/>
            <a:t>Abstract Endangerment</a:t>
          </a:r>
        </a:p>
      </dgm:t>
    </dgm:pt>
    <dgm:pt modelId="{5468AD3F-74D4-4F00-BEB4-F0F3E72C70A8}" type="parTrans" cxnId="{CF2B7E77-9D09-4EE2-A8AC-1B64A10A0F2F}">
      <dgm:prSet/>
      <dgm:spPr/>
      <dgm:t>
        <a:bodyPr/>
        <a:lstStyle/>
        <a:p>
          <a:endParaRPr lang="id-ID"/>
        </a:p>
      </dgm:t>
    </dgm:pt>
    <dgm:pt modelId="{7BA5D3D2-37EA-4DB9-A1C1-837482D76608}" type="sibTrans" cxnId="{CF2B7E77-9D09-4EE2-A8AC-1B64A10A0F2F}">
      <dgm:prSet/>
      <dgm:spPr/>
      <dgm:t>
        <a:bodyPr/>
        <a:lstStyle/>
        <a:p>
          <a:endParaRPr lang="id-ID"/>
        </a:p>
      </dgm:t>
    </dgm:pt>
    <dgm:pt modelId="{CEBB4B86-E400-467A-ABA3-98898CEDEBDC}">
      <dgm:prSet phldrT="[Text]"/>
      <dgm:spPr/>
      <dgm:t>
        <a:bodyPr/>
        <a:lstStyle/>
        <a:p>
          <a:r>
            <a:rPr lang="id-ID" dirty="0"/>
            <a:t>Concrete Endangerment</a:t>
          </a:r>
        </a:p>
      </dgm:t>
    </dgm:pt>
    <dgm:pt modelId="{641D3EFE-3301-40EC-9505-B0F2355B2936}" type="parTrans" cxnId="{BA270100-B82C-4FD0-B585-361F906B6AC8}">
      <dgm:prSet/>
      <dgm:spPr/>
      <dgm:t>
        <a:bodyPr/>
        <a:lstStyle/>
        <a:p>
          <a:endParaRPr lang="id-ID"/>
        </a:p>
      </dgm:t>
    </dgm:pt>
    <dgm:pt modelId="{F90D1026-E79E-4CF1-A10E-174D33F69C12}" type="sibTrans" cxnId="{BA270100-B82C-4FD0-B585-361F906B6AC8}">
      <dgm:prSet/>
      <dgm:spPr/>
      <dgm:t>
        <a:bodyPr/>
        <a:lstStyle/>
        <a:p>
          <a:endParaRPr lang="id-ID"/>
        </a:p>
      </dgm:t>
    </dgm:pt>
    <dgm:pt modelId="{EFA51140-F242-4737-8AC4-077995B6422C}">
      <dgm:prSet phldrT="[Text]"/>
      <dgm:spPr/>
      <dgm:t>
        <a:bodyPr/>
        <a:lstStyle/>
        <a:p>
          <a:r>
            <a:rPr lang="id-ID" dirty="0"/>
            <a:t>Concrete Harm</a:t>
          </a:r>
        </a:p>
      </dgm:t>
    </dgm:pt>
    <dgm:pt modelId="{F380E9B1-970C-4E9E-8740-88017E477BDA}" type="parTrans" cxnId="{64D49526-39C8-472B-8EC4-3FE14B97ABE6}">
      <dgm:prSet/>
      <dgm:spPr/>
      <dgm:t>
        <a:bodyPr/>
        <a:lstStyle/>
        <a:p>
          <a:endParaRPr lang="id-ID"/>
        </a:p>
      </dgm:t>
    </dgm:pt>
    <dgm:pt modelId="{36E44C23-B2DB-41E8-BE13-2BF9478C605C}" type="sibTrans" cxnId="{64D49526-39C8-472B-8EC4-3FE14B97ABE6}">
      <dgm:prSet/>
      <dgm:spPr/>
      <dgm:t>
        <a:bodyPr/>
        <a:lstStyle/>
        <a:p>
          <a:endParaRPr lang="id-ID"/>
        </a:p>
      </dgm:t>
    </dgm:pt>
    <dgm:pt modelId="{1EF57D63-F35E-4D31-9C75-4C2DC85DCC67}">
      <dgm:prSet phldrT="[Text]"/>
      <dgm:spPr/>
      <dgm:t>
        <a:bodyPr/>
        <a:lstStyle/>
        <a:p>
          <a:r>
            <a:rPr lang="id-ID" dirty="0"/>
            <a:t>Serious  Environmental Pollution</a:t>
          </a:r>
        </a:p>
      </dgm:t>
    </dgm:pt>
    <dgm:pt modelId="{947A9B97-E386-422E-8898-223274A1B12E}" type="parTrans" cxnId="{1504346D-C16E-4119-BDEF-F7E7D87B7645}">
      <dgm:prSet/>
      <dgm:spPr/>
      <dgm:t>
        <a:bodyPr/>
        <a:lstStyle/>
        <a:p>
          <a:endParaRPr lang="id-ID"/>
        </a:p>
      </dgm:t>
    </dgm:pt>
    <dgm:pt modelId="{09AE0225-1944-439E-8F6B-7A9F8291326E}" type="sibTrans" cxnId="{1504346D-C16E-4119-BDEF-F7E7D87B7645}">
      <dgm:prSet/>
      <dgm:spPr/>
      <dgm:t>
        <a:bodyPr/>
        <a:lstStyle/>
        <a:p>
          <a:endParaRPr lang="id-ID"/>
        </a:p>
      </dgm:t>
    </dgm:pt>
    <dgm:pt modelId="{AA1A340E-D87F-434C-82FE-E86D6C895D2A}" type="pres">
      <dgm:prSet presAssocID="{0727A199-830C-40A3-8CA7-81052CD7421D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D2FAEC30-57E7-4D9A-96FC-12D0F56C70AB}" type="pres">
      <dgm:prSet presAssocID="{9ACBDEB2-B0BD-4D38-B5E5-915F8C66BD15}" presName="centerShape" presStyleLbl="node0" presStyleIdx="0" presStyleCnt="1" custScaleX="146921" custScaleY="121115"/>
      <dgm:spPr/>
    </dgm:pt>
    <dgm:pt modelId="{2C9C64BB-E23E-4127-B72E-0BEC58D870F9}" type="pres">
      <dgm:prSet presAssocID="{5468AD3F-74D4-4F00-BEB4-F0F3E72C70A8}" presName="parTrans" presStyleLbl="sibTrans2D1" presStyleIdx="0" presStyleCnt="4"/>
      <dgm:spPr/>
    </dgm:pt>
    <dgm:pt modelId="{118BDEA5-07D7-4896-84CF-1D6ED0D8FDC4}" type="pres">
      <dgm:prSet presAssocID="{5468AD3F-74D4-4F00-BEB4-F0F3E72C70A8}" presName="connectorText" presStyleLbl="sibTrans2D1" presStyleIdx="0" presStyleCnt="4"/>
      <dgm:spPr/>
    </dgm:pt>
    <dgm:pt modelId="{587F7494-19E7-4ED0-B63F-655B3AD745BF}" type="pres">
      <dgm:prSet presAssocID="{3C631EE8-2802-423A-BE1C-BBCFD6E100B6}" presName="node" presStyleLbl="node1" presStyleIdx="0" presStyleCnt="4" custScaleX="169209" custRadScaleRad="70109" custRadScaleInc="1103">
        <dgm:presLayoutVars>
          <dgm:bulletEnabled val="1"/>
        </dgm:presLayoutVars>
      </dgm:prSet>
      <dgm:spPr/>
    </dgm:pt>
    <dgm:pt modelId="{B696F58B-2413-47A8-96F6-50688C114E32}" type="pres">
      <dgm:prSet presAssocID="{641D3EFE-3301-40EC-9505-B0F2355B2936}" presName="parTrans" presStyleLbl="sibTrans2D1" presStyleIdx="1" presStyleCnt="4"/>
      <dgm:spPr/>
    </dgm:pt>
    <dgm:pt modelId="{310989FE-65E6-4305-9DDA-FA391EF71A75}" type="pres">
      <dgm:prSet presAssocID="{641D3EFE-3301-40EC-9505-B0F2355B2936}" presName="connectorText" presStyleLbl="sibTrans2D1" presStyleIdx="1" presStyleCnt="4"/>
      <dgm:spPr/>
    </dgm:pt>
    <dgm:pt modelId="{3013F9D3-448F-40E0-97ED-11232131B54F}" type="pres">
      <dgm:prSet presAssocID="{CEBB4B86-E400-467A-ABA3-98898CEDEBDC}" presName="node" presStyleLbl="node1" presStyleIdx="1" presStyleCnt="4" custScaleX="170957" custRadScaleRad="105213" custRadScaleInc="1792">
        <dgm:presLayoutVars>
          <dgm:bulletEnabled val="1"/>
        </dgm:presLayoutVars>
      </dgm:prSet>
      <dgm:spPr/>
    </dgm:pt>
    <dgm:pt modelId="{7A510C1D-9000-4E01-9B25-F9A4EB88E016}" type="pres">
      <dgm:prSet presAssocID="{F380E9B1-970C-4E9E-8740-88017E477BDA}" presName="parTrans" presStyleLbl="sibTrans2D1" presStyleIdx="2" presStyleCnt="4"/>
      <dgm:spPr/>
    </dgm:pt>
    <dgm:pt modelId="{631D39CB-AD61-4486-B12B-9A4F400FB082}" type="pres">
      <dgm:prSet presAssocID="{F380E9B1-970C-4E9E-8740-88017E477BDA}" presName="connectorText" presStyleLbl="sibTrans2D1" presStyleIdx="2" presStyleCnt="4"/>
      <dgm:spPr/>
    </dgm:pt>
    <dgm:pt modelId="{CCCE862A-2A70-4674-88D2-AB7499C49827}" type="pres">
      <dgm:prSet presAssocID="{EFA51140-F242-4737-8AC4-077995B6422C}" presName="node" presStyleLbl="node1" presStyleIdx="2" presStyleCnt="4" custScaleX="187332" custRadScaleRad="73254" custRadScaleInc="-9085">
        <dgm:presLayoutVars>
          <dgm:bulletEnabled val="1"/>
        </dgm:presLayoutVars>
      </dgm:prSet>
      <dgm:spPr/>
    </dgm:pt>
    <dgm:pt modelId="{AF91AC84-A47E-4414-81C4-7A63C120D96F}" type="pres">
      <dgm:prSet presAssocID="{947A9B97-E386-422E-8898-223274A1B12E}" presName="parTrans" presStyleLbl="sibTrans2D1" presStyleIdx="3" presStyleCnt="4"/>
      <dgm:spPr/>
    </dgm:pt>
    <dgm:pt modelId="{946F5C4B-5001-4F08-A3EB-FFA36BDA166E}" type="pres">
      <dgm:prSet presAssocID="{947A9B97-E386-422E-8898-223274A1B12E}" presName="connectorText" presStyleLbl="sibTrans2D1" presStyleIdx="3" presStyleCnt="4"/>
      <dgm:spPr/>
    </dgm:pt>
    <dgm:pt modelId="{A1DCAE54-46B6-4892-80C4-A253D074E613}" type="pres">
      <dgm:prSet presAssocID="{1EF57D63-F35E-4D31-9C75-4C2DC85DCC67}" presName="node" presStyleLbl="node1" presStyleIdx="3" presStyleCnt="4" custScaleX="167554" custRadScaleRad="104559" custRadScaleInc="-1803">
        <dgm:presLayoutVars>
          <dgm:bulletEnabled val="1"/>
        </dgm:presLayoutVars>
      </dgm:prSet>
      <dgm:spPr/>
    </dgm:pt>
  </dgm:ptLst>
  <dgm:cxnLst>
    <dgm:cxn modelId="{BA270100-B82C-4FD0-B585-361F906B6AC8}" srcId="{9ACBDEB2-B0BD-4D38-B5E5-915F8C66BD15}" destId="{CEBB4B86-E400-467A-ABA3-98898CEDEBDC}" srcOrd="1" destOrd="0" parTransId="{641D3EFE-3301-40EC-9505-B0F2355B2936}" sibTransId="{F90D1026-E79E-4CF1-A10E-174D33F69C12}"/>
    <dgm:cxn modelId="{0564840D-4C59-4D7F-A069-AEBE379F78FA}" type="presOf" srcId="{947A9B97-E386-422E-8898-223274A1B12E}" destId="{946F5C4B-5001-4F08-A3EB-FFA36BDA166E}" srcOrd="1" destOrd="0" presId="urn:microsoft.com/office/officeart/2005/8/layout/radial5"/>
    <dgm:cxn modelId="{6ADFC924-E300-4586-9FFC-FADF6CA552C7}" type="presOf" srcId="{5468AD3F-74D4-4F00-BEB4-F0F3E72C70A8}" destId="{2C9C64BB-E23E-4127-B72E-0BEC58D870F9}" srcOrd="0" destOrd="0" presId="urn:microsoft.com/office/officeart/2005/8/layout/radial5"/>
    <dgm:cxn modelId="{64D49526-39C8-472B-8EC4-3FE14B97ABE6}" srcId="{9ACBDEB2-B0BD-4D38-B5E5-915F8C66BD15}" destId="{EFA51140-F242-4737-8AC4-077995B6422C}" srcOrd="2" destOrd="0" parTransId="{F380E9B1-970C-4E9E-8740-88017E477BDA}" sibTransId="{36E44C23-B2DB-41E8-BE13-2BF9478C605C}"/>
    <dgm:cxn modelId="{AF639432-0F6A-4501-A1AF-EAA0461A7065}" type="presOf" srcId="{947A9B97-E386-422E-8898-223274A1B12E}" destId="{AF91AC84-A47E-4414-81C4-7A63C120D96F}" srcOrd="0" destOrd="0" presId="urn:microsoft.com/office/officeart/2005/8/layout/radial5"/>
    <dgm:cxn modelId="{E55C2B3F-01AC-46C6-9A3E-542C7509B74F}" srcId="{0727A199-830C-40A3-8CA7-81052CD7421D}" destId="{9ACBDEB2-B0BD-4D38-B5E5-915F8C66BD15}" srcOrd="0" destOrd="0" parTransId="{35CE8656-9F89-482F-B730-0EBBC83ABEAF}" sibTransId="{5C415463-5B63-480B-8563-43D87AAF89BE}"/>
    <dgm:cxn modelId="{80608340-322E-4489-BB36-4E72EB5F0D53}" type="presOf" srcId="{9ACBDEB2-B0BD-4D38-B5E5-915F8C66BD15}" destId="{D2FAEC30-57E7-4D9A-96FC-12D0F56C70AB}" srcOrd="0" destOrd="0" presId="urn:microsoft.com/office/officeart/2005/8/layout/radial5"/>
    <dgm:cxn modelId="{D8D4DF47-C51F-41DE-AFF7-16E29AF4D968}" type="presOf" srcId="{5468AD3F-74D4-4F00-BEB4-F0F3E72C70A8}" destId="{118BDEA5-07D7-4896-84CF-1D6ED0D8FDC4}" srcOrd="1" destOrd="0" presId="urn:microsoft.com/office/officeart/2005/8/layout/radial5"/>
    <dgm:cxn modelId="{2698954B-EA69-4408-B329-A08975C357DD}" type="presOf" srcId="{641D3EFE-3301-40EC-9505-B0F2355B2936}" destId="{B696F58B-2413-47A8-96F6-50688C114E32}" srcOrd="0" destOrd="0" presId="urn:microsoft.com/office/officeart/2005/8/layout/radial5"/>
    <dgm:cxn modelId="{1504346D-C16E-4119-BDEF-F7E7D87B7645}" srcId="{9ACBDEB2-B0BD-4D38-B5E5-915F8C66BD15}" destId="{1EF57D63-F35E-4D31-9C75-4C2DC85DCC67}" srcOrd="3" destOrd="0" parTransId="{947A9B97-E386-422E-8898-223274A1B12E}" sibTransId="{09AE0225-1944-439E-8F6B-7A9F8291326E}"/>
    <dgm:cxn modelId="{E20DCB6D-6273-4071-9216-40C232C135B6}" type="presOf" srcId="{0727A199-830C-40A3-8CA7-81052CD7421D}" destId="{AA1A340E-D87F-434C-82FE-E86D6C895D2A}" srcOrd="0" destOrd="0" presId="urn:microsoft.com/office/officeart/2005/8/layout/radial5"/>
    <dgm:cxn modelId="{CF2B7E77-9D09-4EE2-A8AC-1B64A10A0F2F}" srcId="{9ACBDEB2-B0BD-4D38-B5E5-915F8C66BD15}" destId="{3C631EE8-2802-423A-BE1C-BBCFD6E100B6}" srcOrd="0" destOrd="0" parTransId="{5468AD3F-74D4-4F00-BEB4-F0F3E72C70A8}" sibTransId="{7BA5D3D2-37EA-4DB9-A1C1-837482D76608}"/>
    <dgm:cxn modelId="{E5380678-881B-41EF-AC73-41347D4E7264}" type="presOf" srcId="{CEBB4B86-E400-467A-ABA3-98898CEDEBDC}" destId="{3013F9D3-448F-40E0-97ED-11232131B54F}" srcOrd="0" destOrd="0" presId="urn:microsoft.com/office/officeart/2005/8/layout/radial5"/>
    <dgm:cxn modelId="{A9C7DC8A-8343-42CF-A868-6190A3B9E547}" type="presOf" srcId="{641D3EFE-3301-40EC-9505-B0F2355B2936}" destId="{310989FE-65E6-4305-9DDA-FA391EF71A75}" srcOrd="1" destOrd="0" presId="urn:microsoft.com/office/officeart/2005/8/layout/radial5"/>
    <dgm:cxn modelId="{47ADED90-1F52-45ED-8C24-2070A46AABE6}" type="presOf" srcId="{EFA51140-F242-4737-8AC4-077995B6422C}" destId="{CCCE862A-2A70-4674-88D2-AB7499C49827}" srcOrd="0" destOrd="0" presId="urn:microsoft.com/office/officeart/2005/8/layout/radial5"/>
    <dgm:cxn modelId="{5E375899-E9F4-422C-88C8-E84A30DE2618}" type="presOf" srcId="{3C631EE8-2802-423A-BE1C-BBCFD6E100B6}" destId="{587F7494-19E7-4ED0-B63F-655B3AD745BF}" srcOrd="0" destOrd="0" presId="urn:microsoft.com/office/officeart/2005/8/layout/radial5"/>
    <dgm:cxn modelId="{4A57879B-A3A0-4FA1-A9AC-9BF744F4D0FE}" type="presOf" srcId="{1EF57D63-F35E-4D31-9C75-4C2DC85DCC67}" destId="{A1DCAE54-46B6-4892-80C4-A253D074E613}" srcOrd="0" destOrd="0" presId="urn:microsoft.com/office/officeart/2005/8/layout/radial5"/>
    <dgm:cxn modelId="{9E1BFAD1-0335-498E-9DFC-BDDA50672537}" type="presOf" srcId="{F380E9B1-970C-4E9E-8740-88017E477BDA}" destId="{631D39CB-AD61-4486-B12B-9A4F400FB082}" srcOrd="1" destOrd="0" presId="urn:microsoft.com/office/officeart/2005/8/layout/radial5"/>
    <dgm:cxn modelId="{C942C4F7-61AD-4222-A657-BF98C3074251}" type="presOf" srcId="{F380E9B1-970C-4E9E-8740-88017E477BDA}" destId="{7A510C1D-9000-4E01-9B25-F9A4EB88E016}" srcOrd="0" destOrd="0" presId="urn:microsoft.com/office/officeart/2005/8/layout/radial5"/>
    <dgm:cxn modelId="{2827D522-E0D8-4342-BCDD-2101B58D5915}" type="presParOf" srcId="{AA1A340E-D87F-434C-82FE-E86D6C895D2A}" destId="{D2FAEC30-57E7-4D9A-96FC-12D0F56C70AB}" srcOrd="0" destOrd="0" presId="urn:microsoft.com/office/officeart/2005/8/layout/radial5"/>
    <dgm:cxn modelId="{54FBFB57-3E66-4558-BA2E-7287F8B2328F}" type="presParOf" srcId="{AA1A340E-D87F-434C-82FE-E86D6C895D2A}" destId="{2C9C64BB-E23E-4127-B72E-0BEC58D870F9}" srcOrd="1" destOrd="0" presId="urn:microsoft.com/office/officeart/2005/8/layout/radial5"/>
    <dgm:cxn modelId="{24B21D5C-D1D1-4B5B-BE1E-EEF526B58F45}" type="presParOf" srcId="{2C9C64BB-E23E-4127-B72E-0BEC58D870F9}" destId="{118BDEA5-07D7-4896-84CF-1D6ED0D8FDC4}" srcOrd="0" destOrd="0" presId="urn:microsoft.com/office/officeart/2005/8/layout/radial5"/>
    <dgm:cxn modelId="{0D5F9AE7-1158-49D2-88DD-29949189E0C7}" type="presParOf" srcId="{AA1A340E-D87F-434C-82FE-E86D6C895D2A}" destId="{587F7494-19E7-4ED0-B63F-655B3AD745BF}" srcOrd="2" destOrd="0" presId="urn:microsoft.com/office/officeart/2005/8/layout/radial5"/>
    <dgm:cxn modelId="{6DD8B8A9-C8A0-489A-8091-9309F158CDFD}" type="presParOf" srcId="{AA1A340E-D87F-434C-82FE-E86D6C895D2A}" destId="{B696F58B-2413-47A8-96F6-50688C114E32}" srcOrd="3" destOrd="0" presId="urn:microsoft.com/office/officeart/2005/8/layout/radial5"/>
    <dgm:cxn modelId="{CC28914F-AA74-4205-B6A6-B2F33976AEEA}" type="presParOf" srcId="{B696F58B-2413-47A8-96F6-50688C114E32}" destId="{310989FE-65E6-4305-9DDA-FA391EF71A75}" srcOrd="0" destOrd="0" presId="urn:microsoft.com/office/officeart/2005/8/layout/radial5"/>
    <dgm:cxn modelId="{F7F8B0EC-5382-403C-97F4-87F7505300CA}" type="presParOf" srcId="{AA1A340E-D87F-434C-82FE-E86D6C895D2A}" destId="{3013F9D3-448F-40E0-97ED-11232131B54F}" srcOrd="4" destOrd="0" presId="urn:microsoft.com/office/officeart/2005/8/layout/radial5"/>
    <dgm:cxn modelId="{F676D1D4-11DA-42D7-A2FD-5A7967006FFE}" type="presParOf" srcId="{AA1A340E-D87F-434C-82FE-E86D6C895D2A}" destId="{7A510C1D-9000-4E01-9B25-F9A4EB88E016}" srcOrd="5" destOrd="0" presId="urn:microsoft.com/office/officeart/2005/8/layout/radial5"/>
    <dgm:cxn modelId="{8B9FD45D-E3B4-4530-A368-FA3FA7F1A47D}" type="presParOf" srcId="{7A510C1D-9000-4E01-9B25-F9A4EB88E016}" destId="{631D39CB-AD61-4486-B12B-9A4F400FB082}" srcOrd="0" destOrd="0" presId="urn:microsoft.com/office/officeart/2005/8/layout/radial5"/>
    <dgm:cxn modelId="{F909DBD4-2A28-4DAF-A1B0-57883CBFE8EC}" type="presParOf" srcId="{AA1A340E-D87F-434C-82FE-E86D6C895D2A}" destId="{CCCE862A-2A70-4674-88D2-AB7499C49827}" srcOrd="6" destOrd="0" presId="urn:microsoft.com/office/officeart/2005/8/layout/radial5"/>
    <dgm:cxn modelId="{AEA58B28-0E26-46F9-A1D1-FBDE967984DA}" type="presParOf" srcId="{AA1A340E-D87F-434C-82FE-E86D6C895D2A}" destId="{AF91AC84-A47E-4414-81C4-7A63C120D96F}" srcOrd="7" destOrd="0" presId="urn:microsoft.com/office/officeart/2005/8/layout/radial5"/>
    <dgm:cxn modelId="{2B73E317-2C10-4070-8E47-2AE76DC5C31D}" type="presParOf" srcId="{AF91AC84-A47E-4414-81C4-7A63C120D96F}" destId="{946F5C4B-5001-4F08-A3EB-FFA36BDA166E}" srcOrd="0" destOrd="0" presId="urn:microsoft.com/office/officeart/2005/8/layout/radial5"/>
    <dgm:cxn modelId="{227BC678-04C0-4309-96C8-B062142EFF96}" type="presParOf" srcId="{AA1A340E-D87F-434C-82FE-E86D6C895D2A}" destId="{A1DCAE54-46B6-4892-80C4-A253D074E613}" srcOrd="8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2B7BF6-4AF9-40D9-905D-0E6B21F3F511}">
      <dsp:nvSpPr>
        <dsp:cNvPr id="0" name=""/>
        <dsp:cNvSpPr/>
      </dsp:nvSpPr>
      <dsp:spPr>
        <a:xfrm>
          <a:off x="3944019" y="1953768"/>
          <a:ext cx="1878583" cy="89403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09258"/>
              </a:lnTo>
              <a:lnTo>
                <a:pt x="1878583" y="609258"/>
              </a:lnTo>
              <a:lnTo>
                <a:pt x="1878583" y="894034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CB5D1BF-5922-4637-8C29-69253BE68CB9}">
      <dsp:nvSpPr>
        <dsp:cNvPr id="0" name=""/>
        <dsp:cNvSpPr/>
      </dsp:nvSpPr>
      <dsp:spPr>
        <a:xfrm>
          <a:off x="2065436" y="1953768"/>
          <a:ext cx="1878583" cy="894034"/>
        </a:xfrm>
        <a:custGeom>
          <a:avLst/>
          <a:gdLst/>
          <a:ahLst/>
          <a:cxnLst/>
          <a:rect l="0" t="0" r="0" b="0"/>
          <a:pathLst>
            <a:path>
              <a:moveTo>
                <a:pt x="1878583" y="0"/>
              </a:moveTo>
              <a:lnTo>
                <a:pt x="1878583" y="609258"/>
              </a:lnTo>
              <a:lnTo>
                <a:pt x="0" y="609258"/>
              </a:lnTo>
              <a:lnTo>
                <a:pt x="0" y="894034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D6E4542-BCF1-4AE4-8E16-1C1F42F118C4}">
      <dsp:nvSpPr>
        <dsp:cNvPr id="0" name=""/>
        <dsp:cNvSpPr/>
      </dsp:nvSpPr>
      <dsp:spPr>
        <a:xfrm>
          <a:off x="2406997" y="1750"/>
          <a:ext cx="3074044" cy="195201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3B22530-73DE-434F-A6EE-C6AB23E1BE8F}">
      <dsp:nvSpPr>
        <dsp:cNvPr id="0" name=""/>
        <dsp:cNvSpPr/>
      </dsp:nvSpPr>
      <dsp:spPr>
        <a:xfrm>
          <a:off x="2748557" y="326232"/>
          <a:ext cx="3074044" cy="195201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3300" kern="1200" dirty="0"/>
            <a:t>Karakteristik Delik Lingkungan</a:t>
          </a:r>
        </a:p>
      </dsp:txBody>
      <dsp:txXfrm>
        <a:off x="2805730" y="383405"/>
        <a:ext cx="2959698" cy="1837672"/>
      </dsp:txXfrm>
    </dsp:sp>
    <dsp:sp modelId="{C8BC3948-6CFF-43A7-AE9A-75B875214EE5}">
      <dsp:nvSpPr>
        <dsp:cNvPr id="0" name=""/>
        <dsp:cNvSpPr/>
      </dsp:nvSpPr>
      <dsp:spPr>
        <a:xfrm>
          <a:off x="528414" y="2847803"/>
          <a:ext cx="3074044" cy="195201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7B44BA0-E6E5-4A7C-9533-BF7BF7C53CA1}">
      <dsp:nvSpPr>
        <dsp:cNvPr id="0" name=""/>
        <dsp:cNvSpPr/>
      </dsp:nvSpPr>
      <dsp:spPr>
        <a:xfrm>
          <a:off x="869974" y="3172286"/>
          <a:ext cx="3074044" cy="195201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3300" i="1" kern="1200" dirty="0"/>
            <a:t>Administrative Dependent of Crimes</a:t>
          </a:r>
        </a:p>
      </dsp:txBody>
      <dsp:txXfrm>
        <a:off x="927147" y="3229459"/>
        <a:ext cx="2959698" cy="1837672"/>
      </dsp:txXfrm>
    </dsp:sp>
    <dsp:sp modelId="{F9A8ED61-0E58-46CE-A934-AB869455D492}">
      <dsp:nvSpPr>
        <dsp:cNvPr id="0" name=""/>
        <dsp:cNvSpPr/>
      </dsp:nvSpPr>
      <dsp:spPr>
        <a:xfrm>
          <a:off x="4285580" y="2847803"/>
          <a:ext cx="3074044" cy="195201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DB3723D-3BFA-45E4-ACE4-560EFDE105D9}">
      <dsp:nvSpPr>
        <dsp:cNvPr id="0" name=""/>
        <dsp:cNvSpPr/>
      </dsp:nvSpPr>
      <dsp:spPr>
        <a:xfrm>
          <a:off x="4627140" y="3172286"/>
          <a:ext cx="3074044" cy="195201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3300" i="1" kern="1200" dirty="0"/>
            <a:t>Administrative Independent of Crimes</a:t>
          </a:r>
        </a:p>
      </dsp:txBody>
      <dsp:txXfrm>
        <a:off x="4684313" y="3229459"/>
        <a:ext cx="2959698" cy="183767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2FAEC30-57E7-4D9A-96FC-12D0F56C70AB}">
      <dsp:nvSpPr>
        <dsp:cNvPr id="0" name=""/>
        <dsp:cNvSpPr/>
      </dsp:nvSpPr>
      <dsp:spPr>
        <a:xfrm>
          <a:off x="2887515" y="2143137"/>
          <a:ext cx="2426467" cy="200026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1800" b="1" kern="1200" dirty="0">
              <a:solidFill>
                <a:schemeClr val="bg1"/>
              </a:solidFill>
            </a:rPr>
            <a:t>Model Kriminalisasi Berbasis Kerugian </a:t>
          </a:r>
          <a:r>
            <a:rPr lang="id-ID" sz="1800" b="1" kern="1200" dirty="0" err="1">
              <a:solidFill>
                <a:schemeClr val="bg1"/>
              </a:solidFill>
            </a:rPr>
            <a:t>Lingkugnan</a:t>
          </a:r>
          <a:r>
            <a:rPr lang="id-ID" sz="1800" b="1" kern="1200" dirty="0">
              <a:solidFill>
                <a:schemeClr val="bg1"/>
              </a:solidFill>
            </a:rPr>
            <a:t> (</a:t>
          </a:r>
          <a:r>
            <a:rPr lang="id-ID" sz="1800" b="1" kern="1200" dirty="0" err="1">
              <a:solidFill>
                <a:schemeClr val="bg1"/>
              </a:solidFill>
            </a:rPr>
            <a:t>Faure</a:t>
          </a:r>
          <a:r>
            <a:rPr lang="id-ID" sz="1800" b="1" kern="1200" dirty="0">
              <a:solidFill>
                <a:schemeClr val="bg1"/>
              </a:solidFill>
            </a:rPr>
            <a:t>)</a:t>
          </a:r>
        </a:p>
      </dsp:txBody>
      <dsp:txXfrm>
        <a:off x="3242863" y="2436070"/>
        <a:ext cx="1715771" cy="1414403"/>
      </dsp:txXfrm>
    </dsp:sp>
    <dsp:sp modelId="{2C9C64BB-E23E-4127-B72E-0BEC58D870F9}">
      <dsp:nvSpPr>
        <dsp:cNvPr id="0" name=""/>
        <dsp:cNvSpPr/>
      </dsp:nvSpPr>
      <dsp:spPr>
        <a:xfrm rot="5429781">
          <a:off x="4054508" y="1961315"/>
          <a:ext cx="108097" cy="56152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d-ID" sz="2100" kern="1200"/>
        </a:p>
      </dsp:txBody>
      <dsp:txXfrm rot="10800000">
        <a:off x="4070863" y="2057406"/>
        <a:ext cx="75668" cy="336915"/>
      </dsp:txXfrm>
    </dsp:sp>
    <dsp:sp modelId="{587F7494-19E7-4ED0-B63F-655B3AD745BF}">
      <dsp:nvSpPr>
        <dsp:cNvPr id="0" name=""/>
        <dsp:cNvSpPr/>
      </dsp:nvSpPr>
      <dsp:spPr>
        <a:xfrm>
          <a:off x="2717518" y="695577"/>
          <a:ext cx="2794563" cy="165154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2100" kern="1200" dirty="0"/>
            <a:t>Abstract Endangerment</a:t>
          </a:r>
        </a:p>
      </dsp:txBody>
      <dsp:txXfrm>
        <a:off x="3126772" y="937440"/>
        <a:ext cx="1976055" cy="1167819"/>
      </dsp:txXfrm>
    </dsp:sp>
    <dsp:sp modelId="{B696F58B-2413-47A8-96F6-50688C114E32}">
      <dsp:nvSpPr>
        <dsp:cNvPr id="0" name=""/>
        <dsp:cNvSpPr/>
      </dsp:nvSpPr>
      <dsp:spPr>
        <a:xfrm rot="10848384">
          <a:off x="5170936" y="2878282"/>
          <a:ext cx="100967" cy="56152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d-ID" sz="2100" kern="1200"/>
        </a:p>
      </dsp:txBody>
      <dsp:txXfrm rot="10800000">
        <a:off x="5201225" y="2990800"/>
        <a:ext cx="70677" cy="336915"/>
      </dsp:txXfrm>
    </dsp:sp>
    <dsp:sp modelId="{3013F9D3-448F-40E0-97ED-11232131B54F}">
      <dsp:nvSpPr>
        <dsp:cNvPr id="0" name=""/>
        <dsp:cNvSpPr/>
      </dsp:nvSpPr>
      <dsp:spPr>
        <a:xfrm>
          <a:off x="5122911" y="2351756"/>
          <a:ext cx="2823432" cy="165154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2100" kern="1200" dirty="0"/>
            <a:t>Concrete Endangerment</a:t>
          </a:r>
        </a:p>
      </dsp:txBody>
      <dsp:txXfrm>
        <a:off x="5536393" y="2593619"/>
        <a:ext cx="1996468" cy="1167819"/>
      </dsp:txXfrm>
    </dsp:sp>
    <dsp:sp modelId="{7A510C1D-9000-4E01-9B25-F9A4EB88E016}">
      <dsp:nvSpPr>
        <dsp:cNvPr id="0" name=""/>
        <dsp:cNvSpPr/>
      </dsp:nvSpPr>
      <dsp:spPr>
        <a:xfrm rot="15954705">
          <a:off x="4132121" y="3796337"/>
          <a:ext cx="70746" cy="56152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d-ID" sz="2100" kern="1200"/>
        </a:p>
      </dsp:txBody>
      <dsp:txXfrm rot="10800000">
        <a:off x="4143490" y="3919227"/>
        <a:ext cx="49522" cy="336915"/>
      </dsp:txXfrm>
    </dsp:sp>
    <dsp:sp modelId="{CCCE862A-2A70-4674-88D2-AB7499C49827}">
      <dsp:nvSpPr>
        <dsp:cNvPr id="0" name=""/>
        <dsp:cNvSpPr/>
      </dsp:nvSpPr>
      <dsp:spPr>
        <a:xfrm>
          <a:off x="2674635" y="4007929"/>
          <a:ext cx="3093873" cy="165154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2100" kern="1200" dirty="0"/>
            <a:t>Concrete Harm</a:t>
          </a:r>
        </a:p>
      </dsp:txBody>
      <dsp:txXfrm>
        <a:off x="3127722" y="4249792"/>
        <a:ext cx="2187699" cy="1167819"/>
      </dsp:txXfrm>
    </dsp:sp>
    <dsp:sp modelId="{AF91AC84-A47E-4414-81C4-7A63C120D96F}">
      <dsp:nvSpPr>
        <dsp:cNvPr id="0" name=""/>
        <dsp:cNvSpPr/>
      </dsp:nvSpPr>
      <dsp:spPr>
        <a:xfrm rot="21551319">
          <a:off x="2926747" y="2878468"/>
          <a:ext cx="94102" cy="56152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d-ID" sz="2100" kern="1200"/>
        </a:p>
      </dsp:txBody>
      <dsp:txXfrm>
        <a:off x="2926748" y="2990973"/>
        <a:ext cx="65871" cy="336915"/>
      </dsp:txXfrm>
    </dsp:sp>
    <dsp:sp modelId="{A1DCAE54-46B6-4892-80C4-A253D074E613}">
      <dsp:nvSpPr>
        <dsp:cNvPr id="0" name=""/>
        <dsp:cNvSpPr/>
      </dsp:nvSpPr>
      <dsp:spPr>
        <a:xfrm>
          <a:off x="298387" y="2351752"/>
          <a:ext cx="2767230" cy="165154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2100" kern="1200" dirty="0"/>
            <a:t>Serious  Environmental Pollution</a:t>
          </a:r>
        </a:p>
      </dsp:txBody>
      <dsp:txXfrm>
        <a:off x="703638" y="2593615"/>
        <a:ext cx="1956728" cy="116781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48A87A34-81AB-432B-8DAE-1953F412C126}" type="datetimeFigureOut">
              <a:rPr lang="en-US" dirty="0"/>
              <a:pPr/>
              <a:t>11/14/22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11/14/22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11/14/22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11/14/22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11/14/22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11/14/22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11/14/22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11/14/22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11/14/22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11/14/22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11/14/22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11/14/22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AC18A0-15C8-6E51-94E9-9A10F6CD67C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59236" y="2075505"/>
            <a:ext cx="8679915" cy="1151790"/>
          </a:xfrm>
        </p:spPr>
        <p:txBody>
          <a:bodyPr>
            <a:normAutofit/>
          </a:bodyPr>
          <a:lstStyle/>
          <a:p>
            <a:r>
              <a:rPr lang="en-US" sz="3400" b="1" dirty="0" err="1"/>
              <a:t>Tindak</a:t>
            </a:r>
            <a:r>
              <a:rPr lang="en-US" sz="3400" b="1" dirty="0"/>
              <a:t> </a:t>
            </a:r>
            <a:r>
              <a:rPr lang="en-US" sz="3400" b="1" dirty="0" err="1"/>
              <a:t>Pidana</a:t>
            </a:r>
            <a:r>
              <a:rPr lang="en-US" sz="3400" b="1" dirty="0"/>
              <a:t> </a:t>
            </a:r>
            <a:r>
              <a:rPr lang="en-US" sz="3400" b="1" dirty="0" err="1"/>
              <a:t>Lingkungan</a:t>
            </a:r>
            <a:r>
              <a:rPr lang="en-US" sz="3400" b="1" dirty="0"/>
              <a:t> </a:t>
            </a:r>
            <a:r>
              <a:rPr lang="en-US" sz="3400" b="1" dirty="0" err="1"/>
              <a:t>Hidup</a:t>
            </a:r>
            <a:r>
              <a:rPr lang="en-US" sz="3400" b="1" dirty="0"/>
              <a:t> </a:t>
            </a:r>
            <a:r>
              <a:rPr lang="en-US" sz="3400" b="1" dirty="0" err="1"/>
              <a:t>dalam</a:t>
            </a:r>
            <a:r>
              <a:rPr lang="en-US" sz="3400" b="1" dirty="0"/>
              <a:t> RUU KUHP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0D353DC-060E-4EC8-C1D6-2F3F877C9F9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59237" y="3429000"/>
            <a:ext cx="8673427" cy="1799853"/>
          </a:xfrm>
        </p:spPr>
        <p:txBody>
          <a:bodyPr/>
          <a:lstStyle/>
          <a:p>
            <a:r>
              <a:rPr lang="en-US" sz="2300" dirty="0" err="1"/>
              <a:t>Mahrus</a:t>
            </a:r>
            <a:r>
              <a:rPr lang="en-US" sz="2300" dirty="0"/>
              <a:t> Ali</a:t>
            </a:r>
          </a:p>
          <a:p>
            <a:r>
              <a:rPr lang="en-US" dirty="0" err="1"/>
              <a:t>Pengajar</a:t>
            </a:r>
            <a:r>
              <a:rPr lang="en-US" dirty="0"/>
              <a:t> Hukum </a:t>
            </a:r>
            <a:r>
              <a:rPr lang="en-US" dirty="0" err="1"/>
              <a:t>Pidana</a:t>
            </a:r>
            <a:r>
              <a:rPr lang="en-US" dirty="0"/>
              <a:t> </a:t>
            </a:r>
            <a:r>
              <a:rPr lang="en-US" dirty="0" err="1"/>
              <a:t>Lingkungan</a:t>
            </a:r>
            <a:r>
              <a:rPr lang="en-US" dirty="0"/>
              <a:t> FH UII</a:t>
            </a:r>
          </a:p>
        </p:txBody>
      </p:sp>
    </p:spTree>
    <p:extLst>
      <p:ext uri="{BB962C8B-B14F-4D97-AF65-F5344CB8AC3E}">
        <p14:creationId xmlns:p14="http://schemas.microsoft.com/office/powerpoint/2010/main" val="5824337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9AE279BC-DDAC-66C2-8B7A-39F059E0440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86570770"/>
              </p:ext>
            </p:extLst>
          </p:nvPr>
        </p:nvGraphicFramePr>
        <p:xfrm>
          <a:off x="1981200" y="1000109"/>
          <a:ext cx="8229600" cy="51260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99E6BFF2-F284-E2F5-AD82-8C6271B7C5A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14244840"/>
              </p:ext>
            </p:extLst>
          </p:nvPr>
        </p:nvGraphicFramePr>
        <p:xfrm>
          <a:off x="1981200" y="357166"/>
          <a:ext cx="8229600" cy="6286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6EA713-66F9-4DA1-6A6E-852E999CE9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Tindak</a:t>
            </a:r>
            <a:r>
              <a:rPr lang="en-US" dirty="0"/>
              <a:t> </a:t>
            </a:r>
            <a:r>
              <a:rPr lang="en-US" dirty="0" err="1"/>
              <a:t>Pidana</a:t>
            </a:r>
            <a:r>
              <a:rPr lang="en-US" dirty="0"/>
              <a:t> LH </a:t>
            </a:r>
            <a:r>
              <a:rPr lang="en-US" dirty="0" err="1"/>
              <a:t>dalam</a:t>
            </a:r>
            <a:r>
              <a:rPr lang="en-US" dirty="0"/>
              <a:t> RUU KUHP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967255-45D2-41E8-607C-705024F539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ID" sz="1800" b="1" dirty="0" err="1">
                <a:effectLst/>
                <a:latin typeface="BookmanOldStyle"/>
              </a:rPr>
              <a:t>Pasal</a:t>
            </a:r>
            <a:r>
              <a:rPr lang="en-ID" sz="1800" b="1" dirty="0">
                <a:effectLst/>
                <a:latin typeface="BookmanOldStyle"/>
              </a:rPr>
              <a:t> 344 </a:t>
            </a:r>
            <a:endParaRPr lang="en-ID" b="1" dirty="0">
              <a:effectLst/>
            </a:endParaRPr>
          </a:p>
          <a:p>
            <a:pPr>
              <a:buFont typeface="+mj-lt"/>
              <a:buAutoNum type="arabicPeriod"/>
            </a:pPr>
            <a:r>
              <a:rPr lang="en-ID" sz="1800" dirty="0" err="1">
                <a:effectLst/>
                <a:latin typeface="BookmanOldStyle"/>
              </a:rPr>
              <a:t>Setiap</a:t>
            </a:r>
            <a:r>
              <a:rPr lang="en-ID" sz="1800" dirty="0">
                <a:effectLst/>
                <a:latin typeface="BookmanOldStyle"/>
              </a:rPr>
              <a:t> Orang yang </a:t>
            </a:r>
            <a:r>
              <a:rPr lang="en-ID" sz="1800" u="sng" dirty="0" err="1">
                <a:solidFill>
                  <a:schemeClr val="accent1"/>
                </a:solidFill>
                <a:effectLst/>
                <a:latin typeface="BookmanOldStyle"/>
              </a:rPr>
              <a:t>secara</a:t>
            </a:r>
            <a:r>
              <a:rPr lang="en-ID" sz="1800" u="sng" dirty="0">
                <a:solidFill>
                  <a:schemeClr val="accent1"/>
                </a:solidFill>
                <a:effectLst/>
                <a:latin typeface="BookmanOldStyle"/>
              </a:rPr>
              <a:t> </a:t>
            </a:r>
            <a:r>
              <a:rPr lang="en-ID" sz="1800" u="sng" dirty="0" err="1">
                <a:solidFill>
                  <a:schemeClr val="accent1"/>
                </a:solidFill>
                <a:effectLst/>
                <a:latin typeface="BookmanOldStyle"/>
              </a:rPr>
              <a:t>melawan</a:t>
            </a:r>
            <a:r>
              <a:rPr lang="en-ID" u="sng" dirty="0">
                <a:solidFill>
                  <a:schemeClr val="accent1"/>
                </a:solidFill>
                <a:latin typeface="BookmanOldStyle"/>
              </a:rPr>
              <a:t> </a:t>
            </a:r>
            <a:r>
              <a:rPr lang="en-ID" sz="1800" u="sng" dirty="0" err="1">
                <a:solidFill>
                  <a:schemeClr val="accent1"/>
                </a:solidFill>
                <a:effectLst/>
                <a:latin typeface="BookmanOldStyle"/>
              </a:rPr>
              <a:t>hukum</a:t>
            </a:r>
            <a:r>
              <a:rPr lang="en-ID" sz="1800" u="sng" dirty="0">
                <a:solidFill>
                  <a:schemeClr val="accent1"/>
                </a:solidFill>
                <a:effectLst/>
                <a:latin typeface="BookmanOldStyle"/>
              </a:rPr>
              <a:t> </a:t>
            </a:r>
            <a:r>
              <a:rPr lang="en-ID" sz="1800" dirty="0" err="1">
                <a:effectLst/>
                <a:latin typeface="BookmanOldStyle"/>
              </a:rPr>
              <a:t>melakukan</a:t>
            </a:r>
            <a:r>
              <a:rPr lang="en-ID" sz="1800" dirty="0">
                <a:effectLst/>
                <a:latin typeface="BookmanOldStyle"/>
              </a:rPr>
              <a:t> </a:t>
            </a:r>
            <a:r>
              <a:rPr lang="en-ID" sz="1800" dirty="0" err="1">
                <a:effectLst/>
                <a:latin typeface="BookmanOldStyle"/>
              </a:rPr>
              <a:t>perbuatan</a:t>
            </a:r>
            <a:r>
              <a:rPr lang="en-ID" sz="1800" dirty="0">
                <a:effectLst/>
                <a:latin typeface="BookmanOldStyle"/>
              </a:rPr>
              <a:t> yang </a:t>
            </a:r>
            <a:r>
              <a:rPr lang="en-ID" sz="1800" dirty="0" err="1">
                <a:effectLst/>
                <a:latin typeface="BookmanOldStyle"/>
              </a:rPr>
              <a:t>mengakibatkan</a:t>
            </a:r>
            <a:r>
              <a:rPr lang="en-ID" sz="1800" dirty="0">
                <a:effectLst/>
                <a:latin typeface="BookmanOldStyle"/>
              </a:rPr>
              <a:t> </a:t>
            </a:r>
            <a:r>
              <a:rPr lang="en-ID" sz="1800" dirty="0" err="1">
                <a:effectLst/>
                <a:latin typeface="BookmanOldStyle"/>
              </a:rPr>
              <a:t>pencemaran</a:t>
            </a:r>
            <a:r>
              <a:rPr lang="en-ID" sz="1800" dirty="0">
                <a:effectLst/>
                <a:latin typeface="BookmanOldStyle"/>
              </a:rPr>
              <a:t> </a:t>
            </a:r>
            <a:r>
              <a:rPr lang="en-ID" sz="1800" dirty="0" err="1">
                <a:effectLst/>
                <a:latin typeface="BookmanOldStyle"/>
              </a:rPr>
              <a:t>atau</a:t>
            </a:r>
            <a:r>
              <a:rPr lang="en-ID" sz="1800" dirty="0">
                <a:effectLst/>
                <a:latin typeface="BookmanOldStyle"/>
              </a:rPr>
              <a:t> </a:t>
            </a:r>
            <a:r>
              <a:rPr lang="en-ID" sz="1800" dirty="0" err="1">
                <a:effectLst/>
                <a:latin typeface="BookmanOldStyle"/>
              </a:rPr>
              <a:t>perusakan</a:t>
            </a:r>
            <a:r>
              <a:rPr lang="en-ID" sz="1800" dirty="0">
                <a:effectLst/>
                <a:latin typeface="BookmanOldStyle"/>
              </a:rPr>
              <a:t> </a:t>
            </a:r>
            <a:r>
              <a:rPr lang="en-ID" sz="1800" dirty="0" err="1">
                <a:effectLst/>
                <a:latin typeface="BookmanOldStyle"/>
              </a:rPr>
              <a:t>lingkungan</a:t>
            </a:r>
            <a:r>
              <a:rPr lang="en-ID" sz="1800" dirty="0">
                <a:effectLst/>
                <a:latin typeface="BookmanOldStyle"/>
              </a:rPr>
              <a:t> </a:t>
            </a:r>
            <a:r>
              <a:rPr lang="en-ID" sz="1800" dirty="0" err="1">
                <a:effectLst/>
                <a:latin typeface="BookmanOldStyle"/>
              </a:rPr>
              <a:t>hidup</a:t>
            </a:r>
            <a:r>
              <a:rPr lang="en-ID" sz="1800" dirty="0">
                <a:effectLst/>
                <a:latin typeface="BookmanOldStyle"/>
              </a:rPr>
              <a:t> yang </a:t>
            </a:r>
            <a:r>
              <a:rPr lang="en-ID" sz="1800" dirty="0" err="1">
                <a:effectLst/>
                <a:latin typeface="BookmanOldStyle"/>
              </a:rPr>
              <a:t>melebihi</a:t>
            </a:r>
            <a:r>
              <a:rPr lang="en-ID" sz="1800" dirty="0">
                <a:effectLst/>
                <a:latin typeface="BookmanOldStyle"/>
              </a:rPr>
              <a:t> </a:t>
            </a:r>
            <a:r>
              <a:rPr lang="en-ID" sz="1800" dirty="0" err="1">
                <a:effectLst/>
                <a:latin typeface="BookmanOldStyle"/>
              </a:rPr>
              <a:t>baku</a:t>
            </a:r>
            <a:r>
              <a:rPr lang="en-ID" sz="1800" dirty="0">
                <a:effectLst/>
                <a:latin typeface="BookmanOldStyle"/>
              </a:rPr>
              <a:t> </a:t>
            </a:r>
            <a:r>
              <a:rPr lang="en-ID" sz="1800" dirty="0" err="1">
                <a:effectLst/>
                <a:latin typeface="BookmanOldStyle"/>
              </a:rPr>
              <a:t>mutu</a:t>
            </a:r>
            <a:r>
              <a:rPr lang="en-ID" sz="1800" dirty="0">
                <a:effectLst/>
                <a:latin typeface="BookmanOldStyle"/>
              </a:rPr>
              <a:t> </a:t>
            </a:r>
            <a:r>
              <a:rPr lang="en-ID" sz="1800" dirty="0" err="1">
                <a:effectLst/>
                <a:latin typeface="BookmanOldStyle"/>
              </a:rPr>
              <a:t>lingkungan</a:t>
            </a:r>
            <a:r>
              <a:rPr lang="en-ID" sz="1800" dirty="0">
                <a:effectLst/>
                <a:latin typeface="BookmanOldStyle"/>
              </a:rPr>
              <a:t> </a:t>
            </a:r>
            <a:r>
              <a:rPr lang="en-ID" sz="1800" dirty="0" err="1">
                <a:effectLst/>
                <a:latin typeface="BookmanOldStyle"/>
              </a:rPr>
              <a:t>hidup</a:t>
            </a:r>
            <a:r>
              <a:rPr lang="en-ID" sz="1800" dirty="0">
                <a:effectLst/>
                <a:latin typeface="BookmanOldStyle"/>
              </a:rPr>
              <a:t> </a:t>
            </a:r>
            <a:r>
              <a:rPr lang="en-ID" sz="1800" dirty="0">
                <a:solidFill>
                  <a:schemeClr val="accent1"/>
                </a:solidFill>
                <a:effectLst/>
                <a:latin typeface="BookmanOldStyle"/>
              </a:rPr>
              <a:t>dan</a:t>
            </a:r>
            <a:r>
              <a:rPr lang="en-ID" sz="1800" dirty="0">
                <a:effectLst/>
                <a:latin typeface="BookmanOldStyle"/>
              </a:rPr>
              <a:t> </a:t>
            </a:r>
            <a:r>
              <a:rPr lang="en-ID" sz="1800" dirty="0" err="1">
                <a:effectLst/>
                <a:latin typeface="BookmanOldStyle"/>
              </a:rPr>
              <a:t>kriteria</a:t>
            </a:r>
            <a:r>
              <a:rPr lang="en-ID" sz="1800" dirty="0">
                <a:effectLst/>
                <a:latin typeface="BookmanOldStyle"/>
              </a:rPr>
              <a:t> </a:t>
            </a:r>
            <a:r>
              <a:rPr lang="en-ID" sz="1800" dirty="0" err="1">
                <a:effectLst/>
                <a:latin typeface="BookmanOldStyle"/>
              </a:rPr>
              <a:t>baku</a:t>
            </a:r>
            <a:r>
              <a:rPr lang="en-ID" sz="1800" dirty="0">
                <a:effectLst/>
                <a:latin typeface="BookmanOldStyle"/>
              </a:rPr>
              <a:t> </a:t>
            </a:r>
            <a:r>
              <a:rPr lang="en-ID" sz="1800" dirty="0" err="1">
                <a:effectLst/>
                <a:latin typeface="BookmanOldStyle"/>
              </a:rPr>
              <a:t>kerusakan</a:t>
            </a:r>
            <a:r>
              <a:rPr lang="en-ID" sz="1800" dirty="0">
                <a:effectLst/>
                <a:latin typeface="BookmanOldStyle"/>
              </a:rPr>
              <a:t> </a:t>
            </a:r>
            <a:r>
              <a:rPr lang="en-ID" sz="1800" dirty="0" err="1">
                <a:effectLst/>
                <a:latin typeface="BookmanOldStyle"/>
              </a:rPr>
              <a:t>lingkungan</a:t>
            </a:r>
            <a:r>
              <a:rPr lang="en-ID" sz="1800" dirty="0">
                <a:effectLst/>
                <a:latin typeface="BookmanOldStyle"/>
              </a:rPr>
              <a:t> </a:t>
            </a:r>
            <a:r>
              <a:rPr lang="en-ID" sz="1800" dirty="0" err="1">
                <a:effectLst/>
                <a:latin typeface="BookmanOldStyle"/>
              </a:rPr>
              <a:t>hidup</a:t>
            </a:r>
            <a:r>
              <a:rPr lang="en-ID" sz="1800" dirty="0">
                <a:effectLst/>
                <a:latin typeface="BookmanOldStyle"/>
              </a:rPr>
              <a:t>, </a:t>
            </a:r>
            <a:r>
              <a:rPr lang="en-ID" sz="1800" dirty="0" err="1">
                <a:effectLst/>
                <a:latin typeface="BookmanOldStyle"/>
              </a:rPr>
              <a:t>dipidana</a:t>
            </a:r>
            <a:r>
              <a:rPr lang="en-ID" sz="1800" dirty="0">
                <a:effectLst/>
                <a:latin typeface="BookmanOldStyle"/>
              </a:rPr>
              <a:t> </a:t>
            </a:r>
            <a:r>
              <a:rPr lang="en-ID" sz="1800" dirty="0" err="1">
                <a:effectLst/>
                <a:latin typeface="BookmanOldStyle"/>
              </a:rPr>
              <a:t>dengan</a:t>
            </a:r>
            <a:r>
              <a:rPr lang="en-ID" sz="1800" dirty="0">
                <a:effectLst/>
                <a:latin typeface="BookmanOldStyle"/>
              </a:rPr>
              <a:t> </a:t>
            </a:r>
            <a:r>
              <a:rPr lang="en-ID" sz="1800" dirty="0" err="1">
                <a:effectLst/>
                <a:latin typeface="BookmanOldStyle"/>
              </a:rPr>
              <a:t>pidana</a:t>
            </a:r>
            <a:r>
              <a:rPr lang="en-ID" sz="1800" dirty="0">
                <a:effectLst/>
                <a:latin typeface="BookmanOldStyle"/>
              </a:rPr>
              <a:t> </a:t>
            </a:r>
            <a:r>
              <a:rPr lang="en-ID" sz="1800" dirty="0" err="1">
                <a:effectLst/>
                <a:latin typeface="BookmanOldStyle"/>
              </a:rPr>
              <a:t>penjara</a:t>
            </a:r>
            <a:r>
              <a:rPr lang="en-ID" sz="1800" dirty="0">
                <a:effectLst/>
                <a:latin typeface="BookmanOldStyle"/>
              </a:rPr>
              <a:t> paling lama 9 (</a:t>
            </a:r>
            <a:r>
              <a:rPr lang="en-ID" sz="1800" dirty="0" err="1">
                <a:effectLst/>
                <a:latin typeface="BookmanOldStyle"/>
              </a:rPr>
              <a:t>sembilan</a:t>
            </a:r>
            <a:r>
              <a:rPr lang="en-ID" sz="1800" dirty="0">
                <a:effectLst/>
                <a:latin typeface="BookmanOldStyle"/>
              </a:rPr>
              <a:t>) </a:t>
            </a:r>
            <a:r>
              <a:rPr lang="en-ID" sz="1800" dirty="0" err="1">
                <a:effectLst/>
                <a:latin typeface="BookmanOldStyle"/>
              </a:rPr>
              <a:t>tahun</a:t>
            </a:r>
            <a:r>
              <a:rPr lang="en-ID" sz="1800" dirty="0">
                <a:effectLst/>
                <a:latin typeface="BookmanOldStyle"/>
              </a:rPr>
              <a:t> </a:t>
            </a:r>
            <a:r>
              <a:rPr lang="en-ID" sz="1800" dirty="0" err="1">
                <a:effectLst/>
                <a:latin typeface="BookmanOldStyle"/>
              </a:rPr>
              <a:t>atau</a:t>
            </a:r>
            <a:r>
              <a:rPr lang="en-ID" sz="1800" dirty="0">
                <a:effectLst/>
                <a:latin typeface="BookmanOldStyle"/>
              </a:rPr>
              <a:t> paling </a:t>
            </a:r>
            <a:r>
              <a:rPr lang="en-ID" sz="1800" dirty="0" err="1">
                <a:effectLst/>
                <a:latin typeface="BookmanOldStyle"/>
              </a:rPr>
              <a:t>banyak</a:t>
            </a:r>
            <a:r>
              <a:rPr lang="en-ID" sz="1800" dirty="0">
                <a:effectLst/>
                <a:latin typeface="BookmanOldStyle"/>
              </a:rPr>
              <a:t> </a:t>
            </a:r>
            <a:r>
              <a:rPr lang="en-ID" sz="1800" dirty="0" err="1">
                <a:effectLst/>
                <a:latin typeface="BookmanOldStyle"/>
              </a:rPr>
              <a:t>kategori</a:t>
            </a:r>
            <a:r>
              <a:rPr lang="en-ID" sz="1800" dirty="0">
                <a:effectLst/>
                <a:latin typeface="BookmanOldStyle"/>
              </a:rPr>
              <a:t> VI. </a:t>
            </a:r>
            <a:endParaRPr lang="en-ID" dirty="0">
              <a:effectLst/>
            </a:endParaRPr>
          </a:p>
          <a:p>
            <a:pPr>
              <a:buFont typeface="+mj-lt"/>
              <a:buAutoNum type="arabicPeriod"/>
            </a:pPr>
            <a:r>
              <a:rPr lang="en-ID" sz="1800" dirty="0">
                <a:effectLst/>
                <a:latin typeface="BookmanOldStyle"/>
              </a:rPr>
              <a:t>Jika </a:t>
            </a:r>
            <a:r>
              <a:rPr lang="en-ID" sz="1800" dirty="0" err="1">
                <a:effectLst/>
                <a:latin typeface="BookmanOldStyle"/>
              </a:rPr>
              <a:t>perbuatan</a:t>
            </a:r>
            <a:r>
              <a:rPr lang="en-ID" sz="1800" dirty="0">
                <a:effectLst/>
                <a:latin typeface="BookmanOldStyle"/>
              </a:rPr>
              <a:t> </a:t>
            </a:r>
            <a:r>
              <a:rPr lang="en-ID" sz="1800" dirty="0" err="1">
                <a:effectLst/>
                <a:latin typeface="BookmanOldStyle"/>
              </a:rPr>
              <a:t>sebagaimana</a:t>
            </a:r>
            <a:r>
              <a:rPr lang="en-ID" sz="1800" dirty="0">
                <a:effectLst/>
                <a:latin typeface="BookmanOldStyle"/>
              </a:rPr>
              <a:t> </a:t>
            </a:r>
            <a:r>
              <a:rPr lang="en-ID" sz="1800" dirty="0" err="1">
                <a:effectLst/>
                <a:latin typeface="BookmanOldStyle"/>
              </a:rPr>
              <a:t>dimaksud</a:t>
            </a:r>
            <a:r>
              <a:rPr lang="en-ID" sz="1800" dirty="0">
                <a:effectLst/>
                <a:latin typeface="BookmanOldStyle"/>
              </a:rPr>
              <a:t> pada </a:t>
            </a:r>
            <a:r>
              <a:rPr lang="en-ID" sz="1800" dirty="0" err="1">
                <a:effectLst/>
                <a:latin typeface="BookmanOldStyle"/>
              </a:rPr>
              <a:t>ayat</a:t>
            </a:r>
            <a:r>
              <a:rPr lang="en-ID" sz="1800" dirty="0">
                <a:effectLst/>
                <a:latin typeface="BookmanOldStyle"/>
              </a:rPr>
              <a:t> (1) </a:t>
            </a:r>
            <a:r>
              <a:rPr lang="en-ID" sz="1800" dirty="0" err="1">
                <a:effectLst/>
                <a:latin typeface="BookmanOldStyle"/>
              </a:rPr>
              <a:t>mengakibatkan</a:t>
            </a:r>
            <a:r>
              <a:rPr lang="en-ID" sz="1800" dirty="0">
                <a:effectLst/>
                <a:latin typeface="BookmanOldStyle"/>
              </a:rPr>
              <a:t> Luka </a:t>
            </a:r>
            <a:r>
              <a:rPr lang="en-ID" sz="1800" dirty="0" err="1">
                <a:effectLst/>
                <a:latin typeface="BookmanOldStyle"/>
              </a:rPr>
              <a:t>Berat</a:t>
            </a:r>
            <a:r>
              <a:rPr lang="en-ID" sz="1800" dirty="0">
                <a:effectLst/>
                <a:latin typeface="BookmanOldStyle"/>
              </a:rPr>
              <a:t>, </a:t>
            </a:r>
            <a:r>
              <a:rPr lang="en-ID" sz="1800" dirty="0" err="1">
                <a:effectLst/>
                <a:latin typeface="BookmanOldStyle"/>
              </a:rPr>
              <a:t>dipidana</a:t>
            </a:r>
            <a:r>
              <a:rPr lang="en-ID" sz="1800" dirty="0">
                <a:effectLst/>
                <a:latin typeface="BookmanOldStyle"/>
              </a:rPr>
              <a:t> </a:t>
            </a:r>
            <a:r>
              <a:rPr lang="en-ID" sz="1800" dirty="0" err="1">
                <a:effectLst/>
                <a:latin typeface="BookmanOldStyle"/>
              </a:rPr>
              <a:t>dengan</a:t>
            </a:r>
            <a:r>
              <a:rPr lang="en-ID" sz="1800" dirty="0">
                <a:effectLst/>
                <a:latin typeface="BookmanOldStyle"/>
              </a:rPr>
              <a:t> </a:t>
            </a:r>
            <a:r>
              <a:rPr lang="en-ID" sz="1800" dirty="0" err="1">
                <a:effectLst/>
                <a:latin typeface="BookmanOldStyle"/>
              </a:rPr>
              <a:t>pidana</a:t>
            </a:r>
            <a:r>
              <a:rPr lang="en-ID" sz="1800" dirty="0">
                <a:effectLst/>
                <a:latin typeface="BookmanOldStyle"/>
              </a:rPr>
              <a:t> </a:t>
            </a:r>
            <a:r>
              <a:rPr lang="en-ID" sz="1800" dirty="0" err="1">
                <a:effectLst/>
                <a:latin typeface="BookmanOldStyle"/>
              </a:rPr>
              <a:t>penjara</a:t>
            </a:r>
            <a:r>
              <a:rPr lang="en-ID" sz="1800" dirty="0">
                <a:effectLst/>
                <a:latin typeface="BookmanOldStyle"/>
              </a:rPr>
              <a:t> paling lama 12 (</a:t>
            </a:r>
            <a:r>
              <a:rPr lang="en-ID" sz="1800" dirty="0" err="1">
                <a:effectLst/>
                <a:latin typeface="BookmanOldStyle"/>
              </a:rPr>
              <a:t>dua</a:t>
            </a:r>
            <a:r>
              <a:rPr lang="en-ID" sz="1800" dirty="0">
                <a:effectLst/>
                <a:latin typeface="BookmanOldStyle"/>
              </a:rPr>
              <a:t> </a:t>
            </a:r>
            <a:r>
              <a:rPr lang="en-ID" sz="1800" dirty="0" err="1">
                <a:effectLst/>
                <a:latin typeface="BookmanOldStyle"/>
              </a:rPr>
              <a:t>belas</a:t>
            </a:r>
            <a:r>
              <a:rPr lang="en-ID" sz="1800" dirty="0">
                <a:effectLst/>
                <a:latin typeface="BookmanOldStyle"/>
              </a:rPr>
              <a:t>) </a:t>
            </a:r>
            <a:r>
              <a:rPr lang="en-ID" sz="1800" dirty="0" err="1">
                <a:effectLst/>
                <a:latin typeface="BookmanOldStyle"/>
              </a:rPr>
              <a:t>tahun</a:t>
            </a:r>
            <a:r>
              <a:rPr lang="en-ID" sz="1800" dirty="0">
                <a:effectLst/>
                <a:latin typeface="BookmanOldStyle"/>
              </a:rPr>
              <a:t> </a:t>
            </a:r>
            <a:r>
              <a:rPr lang="en-ID" sz="1800" dirty="0" err="1">
                <a:effectLst/>
                <a:latin typeface="BookmanOldStyle"/>
              </a:rPr>
              <a:t>atau</a:t>
            </a:r>
            <a:r>
              <a:rPr lang="en-ID" sz="1800" dirty="0">
                <a:effectLst/>
                <a:latin typeface="BookmanOldStyle"/>
              </a:rPr>
              <a:t> paling </a:t>
            </a:r>
            <a:r>
              <a:rPr lang="en-ID" sz="1800" dirty="0" err="1">
                <a:effectLst/>
                <a:latin typeface="BookmanOldStyle"/>
              </a:rPr>
              <a:t>banyak</a:t>
            </a:r>
            <a:r>
              <a:rPr lang="en-ID" sz="1800" dirty="0">
                <a:effectLst/>
                <a:latin typeface="BookmanOldStyle"/>
              </a:rPr>
              <a:t> </a:t>
            </a:r>
            <a:r>
              <a:rPr lang="en-ID" sz="1800" dirty="0" err="1">
                <a:effectLst/>
                <a:latin typeface="BookmanOldStyle"/>
              </a:rPr>
              <a:t>kategori</a:t>
            </a:r>
            <a:r>
              <a:rPr lang="en-ID" sz="1800" dirty="0">
                <a:effectLst/>
                <a:latin typeface="BookmanOldStyle"/>
              </a:rPr>
              <a:t> VII. </a:t>
            </a:r>
            <a:endParaRPr lang="en-ID" dirty="0">
              <a:effectLst/>
            </a:endParaRPr>
          </a:p>
          <a:p>
            <a:pPr>
              <a:buFont typeface="+mj-lt"/>
              <a:buAutoNum type="arabicPeriod"/>
            </a:pPr>
            <a:r>
              <a:rPr lang="en-ID" sz="1800" dirty="0">
                <a:effectLst/>
                <a:latin typeface="BookmanOldStyle"/>
              </a:rPr>
              <a:t>Jika </a:t>
            </a:r>
            <a:r>
              <a:rPr lang="en-ID" sz="1800" dirty="0" err="1">
                <a:effectLst/>
                <a:latin typeface="BookmanOldStyle"/>
              </a:rPr>
              <a:t>perbuatan</a:t>
            </a:r>
            <a:r>
              <a:rPr lang="en-ID" sz="1800" dirty="0">
                <a:effectLst/>
                <a:latin typeface="BookmanOldStyle"/>
              </a:rPr>
              <a:t> </a:t>
            </a:r>
            <a:r>
              <a:rPr lang="en-ID" sz="1800" dirty="0" err="1">
                <a:effectLst/>
                <a:latin typeface="BookmanOldStyle"/>
              </a:rPr>
              <a:t>sebagaimana</a:t>
            </a:r>
            <a:r>
              <a:rPr lang="en-ID" sz="1800" dirty="0">
                <a:effectLst/>
                <a:latin typeface="BookmanOldStyle"/>
              </a:rPr>
              <a:t> </a:t>
            </a:r>
            <a:r>
              <a:rPr lang="en-ID" sz="1800" dirty="0" err="1">
                <a:effectLst/>
                <a:latin typeface="BookmanOldStyle"/>
              </a:rPr>
              <a:t>dimaksud</a:t>
            </a:r>
            <a:r>
              <a:rPr lang="en-ID" sz="1800" dirty="0">
                <a:effectLst/>
                <a:latin typeface="BookmanOldStyle"/>
              </a:rPr>
              <a:t> pada </a:t>
            </a:r>
            <a:r>
              <a:rPr lang="en-ID" sz="1800" dirty="0" err="1">
                <a:effectLst/>
                <a:latin typeface="BookmanOldStyle"/>
              </a:rPr>
              <a:t>ayat</a:t>
            </a:r>
            <a:r>
              <a:rPr lang="en-ID" sz="1800" dirty="0">
                <a:effectLst/>
                <a:latin typeface="BookmanOldStyle"/>
              </a:rPr>
              <a:t> (1) </a:t>
            </a:r>
            <a:r>
              <a:rPr lang="en-ID" sz="1800" dirty="0" err="1">
                <a:effectLst/>
                <a:latin typeface="BookmanOldStyle"/>
              </a:rPr>
              <a:t>mengakibatkan</a:t>
            </a:r>
            <a:r>
              <a:rPr lang="en-ID" sz="1800" dirty="0">
                <a:effectLst/>
                <a:latin typeface="BookmanOldStyle"/>
              </a:rPr>
              <a:t> </a:t>
            </a:r>
            <a:r>
              <a:rPr lang="en-ID" sz="1800" dirty="0" err="1">
                <a:effectLst/>
                <a:latin typeface="BookmanOldStyle"/>
              </a:rPr>
              <a:t>matinya</a:t>
            </a:r>
            <a:r>
              <a:rPr lang="en-ID" sz="1800" dirty="0">
                <a:effectLst/>
                <a:latin typeface="BookmanOldStyle"/>
              </a:rPr>
              <a:t> orang, </a:t>
            </a:r>
            <a:r>
              <a:rPr lang="en-ID" sz="1800" dirty="0" err="1">
                <a:effectLst/>
                <a:latin typeface="BookmanOldStyle"/>
              </a:rPr>
              <a:t>dipidana</a:t>
            </a:r>
            <a:r>
              <a:rPr lang="en-ID" sz="1800" dirty="0">
                <a:effectLst/>
                <a:latin typeface="BookmanOldStyle"/>
              </a:rPr>
              <a:t> </a:t>
            </a:r>
            <a:r>
              <a:rPr lang="en-ID" sz="1800" dirty="0" err="1">
                <a:effectLst/>
                <a:latin typeface="BookmanOldStyle"/>
              </a:rPr>
              <a:t>dengan</a:t>
            </a:r>
            <a:r>
              <a:rPr lang="en-ID" sz="1800" dirty="0">
                <a:effectLst/>
                <a:latin typeface="BookmanOldStyle"/>
              </a:rPr>
              <a:t> </a:t>
            </a:r>
            <a:r>
              <a:rPr lang="en-ID" sz="1800" dirty="0" err="1">
                <a:effectLst/>
                <a:latin typeface="BookmanOldStyle"/>
              </a:rPr>
              <a:t>pidana</a:t>
            </a:r>
            <a:r>
              <a:rPr lang="en-ID" sz="1800" dirty="0">
                <a:effectLst/>
                <a:latin typeface="BookmanOldStyle"/>
              </a:rPr>
              <a:t> </a:t>
            </a:r>
            <a:r>
              <a:rPr lang="en-ID" sz="1800" dirty="0" err="1">
                <a:effectLst/>
                <a:latin typeface="BookmanOldStyle"/>
              </a:rPr>
              <a:t>penjara</a:t>
            </a:r>
            <a:r>
              <a:rPr lang="en-ID" sz="1800" dirty="0">
                <a:effectLst/>
                <a:latin typeface="BookmanOldStyle"/>
              </a:rPr>
              <a:t> paling lama 15 (lima </a:t>
            </a:r>
            <a:r>
              <a:rPr lang="en-ID" sz="1800" dirty="0" err="1">
                <a:effectLst/>
                <a:latin typeface="BookmanOldStyle"/>
              </a:rPr>
              <a:t>belas</a:t>
            </a:r>
            <a:r>
              <a:rPr lang="en-ID" sz="1800" dirty="0">
                <a:effectLst/>
                <a:latin typeface="BookmanOldStyle"/>
              </a:rPr>
              <a:t>) </a:t>
            </a:r>
            <a:r>
              <a:rPr lang="en-ID" sz="1800" dirty="0" err="1">
                <a:effectLst/>
                <a:latin typeface="BookmanOldStyle"/>
              </a:rPr>
              <a:t>tahun</a:t>
            </a:r>
            <a:r>
              <a:rPr lang="en-ID" sz="1800" dirty="0">
                <a:effectLst/>
                <a:latin typeface="BookmanOldStyle"/>
              </a:rPr>
              <a:t> </a:t>
            </a:r>
            <a:r>
              <a:rPr lang="en-ID" sz="1800" dirty="0" err="1">
                <a:effectLst/>
                <a:latin typeface="BookmanOldStyle"/>
              </a:rPr>
              <a:t>atau</a:t>
            </a:r>
            <a:r>
              <a:rPr lang="en-ID" sz="1800" dirty="0">
                <a:effectLst/>
                <a:latin typeface="BookmanOldStyle"/>
              </a:rPr>
              <a:t> paling </a:t>
            </a:r>
            <a:r>
              <a:rPr lang="en-ID" sz="1800" dirty="0" err="1">
                <a:effectLst/>
                <a:latin typeface="BookmanOldStyle"/>
              </a:rPr>
              <a:t>banyak</a:t>
            </a:r>
            <a:r>
              <a:rPr lang="en-ID" sz="1800" dirty="0">
                <a:effectLst/>
                <a:latin typeface="BookmanOldStyle"/>
              </a:rPr>
              <a:t> </a:t>
            </a:r>
            <a:r>
              <a:rPr lang="en-ID" sz="1800" dirty="0" err="1">
                <a:effectLst/>
                <a:latin typeface="BookmanOldStyle"/>
              </a:rPr>
              <a:t>kategori</a:t>
            </a:r>
            <a:r>
              <a:rPr lang="en-ID" sz="1800" dirty="0">
                <a:effectLst/>
                <a:latin typeface="BookmanOldStyle"/>
              </a:rPr>
              <a:t> VII. </a:t>
            </a:r>
            <a:endParaRPr lang="en-ID" dirty="0">
              <a:effectLst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99137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4EFF76-C078-F2DC-A967-6C7C795C8C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Tindak</a:t>
            </a:r>
            <a:r>
              <a:rPr lang="en-US" dirty="0"/>
              <a:t> </a:t>
            </a:r>
            <a:r>
              <a:rPr lang="en-US" dirty="0" err="1"/>
              <a:t>Pidana</a:t>
            </a:r>
            <a:r>
              <a:rPr lang="en-US" dirty="0"/>
              <a:t> LH </a:t>
            </a:r>
            <a:r>
              <a:rPr lang="en-US" dirty="0" err="1"/>
              <a:t>dalam</a:t>
            </a:r>
            <a:r>
              <a:rPr lang="en-US" dirty="0"/>
              <a:t> RUU KUHP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AADE91-A317-54F5-28F7-7B764FBC7A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93515" y="803186"/>
            <a:ext cx="6806806" cy="546852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ID" sz="1800" dirty="0">
              <a:effectLst/>
              <a:latin typeface="BookmanOldStyle"/>
            </a:endParaRPr>
          </a:p>
          <a:p>
            <a:pPr marL="0" indent="0" algn="ctr">
              <a:buNone/>
            </a:pPr>
            <a:r>
              <a:rPr lang="en-ID" sz="1800" b="1" dirty="0" err="1">
                <a:effectLst/>
                <a:latin typeface="BookmanOldStyle"/>
              </a:rPr>
              <a:t>Pasal</a:t>
            </a:r>
            <a:r>
              <a:rPr lang="en-ID" sz="1800" b="1" dirty="0">
                <a:effectLst/>
                <a:latin typeface="BookmanOldStyle"/>
              </a:rPr>
              <a:t> 345</a:t>
            </a:r>
            <a:endParaRPr lang="en-ID" b="1" dirty="0">
              <a:latin typeface="BookmanOldStyle"/>
            </a:endParaRPr>
          </a:p>
          <a:p>
            <a:pPr marL="342900" indent="-342900">
              <a:buAutoNum type="arabicPeriod"/>
            </a:pPr>
            <a:r>
              <a:rPr lang="en-ID" sz="1800" dirty="0" err="1">
                <a:effectLst/>
                <a:latin typeface="BookmanOldStyle"/>
              </a:rPr>
              <a:t>Setiap</a:t>
            </a:r>
            <a:r>
              <a:rPr lang="en-ID" sz="1800" dirty="0">
                <a:effectLst/>
                <a:latin typeface="BookmanOldStyle"/>
              </a:rPr>
              <a:t> Orang yang </a:t>
            </a:r>
            <a:r>
              <a:rPr lang="en-ID" sz="1800" u="sng" dirty="0" err="1">
                <a:solidFill>
                  <a:schemeClr val="accent1"/>
                </a:solidFill>
                <a:effectLst/>
                <a:latin typeface="BookmanOldStyle"/>
              </a:rPr>
              <a:t>karena</a:t>
            </a:r>
            <a:r>
              <a:rPr lang="en-ID" sz="1800" u="sng" dirty="0">
                <a:solidFill>
                  <a:schemeClr val="accent1"/>
                </a:solidFill>
                <a:effectLst/>
                <a:latin typeface="BookmanOldStyle"/>
              </a:rPr>
              <a:t> </a:t>
            </a:r>
            <a:r>
              <a:rPr lang="en-ID" sz="1800" u="sng" dirty="0" err="1">
                <a:solidFill>
                  <a:schemeClr val="accent1"/>
                </a:solidFill>
                <a:effectLst/>
                <a:latin typeface="BookmanOldStyle"/>
              </a:rPr>
              <a:t>kealpaannya</a:t>
            </a:r>
            <a:r>
              <a:rPr lang="en-ID" sz="1800" u="sng" dirty="0">
                <a:solidFill>
                  <a:schemeClr val="accent1"/>
                </a:solidFill>
                <a:effectLst/>
                <a:latin typeface="BookmanOldStyle"/>
              </a:rPr>
              <a:t> </a:t>
            </a:r>
            <a:r>
              <a:rPr lang="en-ID" sz="1800" dirty="0" err="1">
                <a:effectLst/>
                <a:latin typeface="BookmanOldStyle"/>
              </a:rPr>
              <a:t>mengakibatkan</a:t>
            </a:r>
            <a:r>
              <a:rPr lang="en-ID" sz="1800" dirty="0">
                <a:effectLst/>
                <a:latin typeface="BookmanOldStyle"/>
              </a:rPr>
              <a:t>  </a:t>
            </a:r>
            <a:r>
              <a:rPr lang="en-ID" sz="1800" dirty="0" err="1">
                <a:effectLst/>
                <a:latin typeface="BookmanOldStyle"/>
              </a:rPr>
              <a:t>pencemaran</a:t>
            </a:r>
            <a:r>
              <a:rPr lang="en-ID" sz="1800" dirty="0">
                <a:effectLst/>
                <a:latin typeface="BookmanOldStyle"/>
              </a:rPr>
              <a:t> </a:t>
            </a:r>
            <a:r>
              <a:rPr lang="en-ID" sz="1800" dirty="0" err="1">
                <a:effectLst/>
                <a:latin typeface="BookmanOldStyle"/>
              </a:rPr>
              <a:t>atau</a:t>
            </a:r>
            <a:r>
              <a:rPr lang="en-ID" sz="1800" dirty="0">
                <a:effectLst/>
                <a:latin typeface="BookmanOldStyle"/>
              </a:rPr>
              <a:t> </a:t>
            </a:r>
            <a:r>
              <a:rPr lang="en-ID" sz="1800" dirty="0" err="1">
                <a:effectLst/>
                <a:latin typeface="BookmanOldStyle"/>
              </a:rPr>
              <a:t>perusakan</a:t>
            </a:r>
            <a:r>
              <a:rPr lang="en-ID" sz="1800" dirty="0">
                <a:effectLst/>
                <a:latin typeface="BookmanOldStyle"/>
              </a:rPr>
              <a:t> </a:t>
            </a:r>
            <a:r>
              <a:rPr lang="en-ID" sz="1800" dirty="0" err="1">
                <a:effectLst/>
                <a:latin typeface="BookmanOldStyle"/>
              </a:rPr>
              <a:t>lingkungan</a:t>
            </a:r>
            <a:r>
              <a:rPr lang="en-ID" sz="1800" dirty="0">
                <a:effectLst/>
                <a:latin typeface="BookmanOldStyle"/>
              </a:rPr>
              <a:t> </a:t>
            </a:r>
            <a:r>
              <a:rPr lang="en-ID" sz="1800" dirty="0" err="1">
                <a:effectLst/>
                <a:latin typeface="BookmanOldStyle"/>
              </a:rPr>
              <a:t>hidup</a:t>
            </a:r>
            <a:r>
              <a:rPr lang="en-ID" sz="1800" dirty="0">
                <a:effectLst/>
                <a:latin typeface="BookmanOldStyle"/>
              </a:rPr>
              <a:t> yang </a:t>
            </a:r>
            <a:r>
              <a:rPr lang="en-ID" sz="1800" dirty="0" err="1">
                <a:effectLst/>
                <a:latin typeface="BookmanOldStyle"/>
              </a:rPr>
              <a:t>melebihi</a:t>
            </a:r>
            <a:r>
              <a:rPr lang="en-ID" sz="1800" dirty="0">
                <a:effectLst/>
                <a:latin typeface="BookmanOldStyle"/>
              </a:rPr>
              <a:t> </a:t>
            </a:r>
            <a:r>
              <a:rPr lang="en-ID" sz="1800" dirty="0" err="1">
                <a:effectLst/>
                <a:latin typeface="BookmanOldStyle"/>
              </a:rPr>
              <a:t>baku</a:t>
            </a:r>
            <a:r>
              <a:rPr lang="en-ID" sz="1800" dirty="0">
                <a:effectLst/>
                <a:latin typeface="BookmanOldStyle"/>
              </a:rPr>
              <a:t> </a:t>
            </a:r>
            <a:r>
              <a:rPr lang="en-ID" sz="1800" dirty="0" err="1">
                <a:effectLst/>
                <a:latin typeface="BookmanOldStyle"/>
              </a:rPr>
              <a:t>mutu</a:t>
            </a:r>
            <a:r>
              <a:rPr lang="en-ID" sz="1800" dirty="0">
                <a:effectLst/>
                <a:latin typeface="BookmanOldStyle"/>
              </a:rPr>
              <a:t> </a:t>
            </a:r>
            <a:r>
              <a:rPr lang="en-ID" sz="1800" dirty="0" err="1">
                <a:effectLst/>
                <a:latin typeface="BookmanOldStyle"/>
              </a:rPr>
              <a:t>lingkungan</a:t>
            </a:r>
            <a:r>
              <a:rPr lang="en-ID" sz="1800" dirty="0">
                <a:effectLst/>
                <a:latin typeface="BookmanOldStyle"/>
              </a:rPr>
              <a:t> </a:t>
            </a:r>
            <a:r>
              <a:rPr lang="en-ID" sz="1800" dirty="0" err="1">
                <a:effectLst/>
                <a:latin typeface="BookmanOldStyle"/>
              </a:rPr>
              <a:t>hidup</a:t>
            </a:r>
            <a:r>
              <a:rPr lang="en-ID" sz="1800" dirty="0">
                <a:effectLst/>
                <a:latin typeface="BookmanOldStyle"/>
              </a:rPr>
              <a:t> </a:t>
            </a:r>
            <a:r>
              <a:rPr lang="en-ID" sz="1800" dirty="0">
                <a:solidFill>
                  <a:schemeClr val="accent1"/>
                </a:solidFill>
                <a:effectLst/>
                <a:latin typeface="BookmanOldStyle"/>
              </a:rPr>
              <a:t>dan</a:t>
            </a:r>
            <a:r>
              <a:rPr lang="en-ID" sz="1800" dirty="0">
                <a:effectLst/>
                <a:latin typeface="BookmanOldStyle"/>
              </a:rPr>
              <a:t> </a:t>
            </a:r>
            <a:r>
              <a:rPr lang="en-ID" sz="1800" dirty="0" err="1">
                <a:effectLst/>
                <a:latin typeface="BookmanOldStyle"/>
              </a:rPr>
              <a:t>kriteria</a:t>
            </a:r>
            <a:r>
              <a:rPr lang="en-ID" sz="1800" dirty="0">
                <a:effectLst/>
                <a:latin typeface="BookmanOldStyle"/>
              </a:rPr>
              <a:t> </a:t>
            </a:r>
            <a:r>
              <a:rPr lang="en-ID" sz="1800" dirty="0" err="1">
                <a:effectLst/>
                <a:latin typeface="BookmanOldStyle"/>
              </a:rPr>
              <a:t>baku</a:t>
            </a:r>
            <a:r>
              <a:rPr lang="en-ID" sz="1800" dirty="0">
                <a:effectLst/>
                <a:latin typeface="BookmanOldStyle"/>
              </a:rPr>
              <a:t> </a:t>
            </a:r>
            <a:r>
              <a:rPr lang="en-ID" sz="1800" dirty="0" err="1">
                <a:effectLst/>
                <a:latin typeface="BookmanOldStyle"/>
              </a:rPr>
              <a:t>kerusakan</a:t>
            </a:r>
            <a:r>
              <a:rPr lang="en-ID" sz="1800" dirty="0">
                <a:effectLst/>
                <a:latin typeface="BookmanOldStyle"/>
              </a:rPr>
              <a:t> </a:t>
            </a:r>
            <a:r>
              <a:rPr lang="en-ID" sz="1800" dirty="0" err="1">
                <a:effectLst/>
                <a:latin typeface="BookmanOldStyle"/>
              </a:rPr>
              <a:t>lingkungan</a:t>
            </a:r>
            <a:r>
              <a:rPr lang="en-ID" sz="1800" dirty="0">
                <a:effectLst/>
                <a:latin typeface="BookmanOldStyle"/>
              </a:rPr>
              <a:t> </a:t>
            </a:r>
            <a:r>
              <a:rPr lang="en-ID" sz="1800" dirty="0" err="1">
                <a:effectLst/>
                <a:latin typeface="BookmanOldStyle"/>
              </a:rPr>
              <a:t>hidup</a:t>
            </a:r>
            <a:r>
              <a:rPr lang="en-ID" sz="1800" dirty="0">
                <a:effectLst/>
                <a:latin typeface="BookmanOldStyle"/>
              </a:rPr>
              <a:t> </a:t>
            </a:r>
            <a:r>
              <a:rPr lang="en-ID" sz="1800" dirty="0" err="1">
                <a:effectLst/>
                <a:latin typeface="BookmanOldStyle"/>
              </a:rPr>
              <a:t>sebagaimana</a:t>
            </a:r>
            <a:r>
              <a:rPr lang="en-ID" sz="1800" dirty="0">
                <a:effectLst/>
                <a:latin typeface="BookmanOldStyle"/>
              </a:rPr>
              <a:t> </a:t>
            </a:r>
            <a:r>
              <a:rPr lang="en-ID" sz="1800" dirty="0" err="1">
                <a:effectLst/>
                <a:latin typeface="BookmanOldStyle"/>
              </a:rPr>
              <a:t>diatur</a:t>
            </a:r>
            <a:r>
              <a:rPr lang="en-ID" sz="1800" dirty="0">
                <a:effectLst/>
                <a:latin typeface="BookmanOldStyle"/>
              </a:rPr>
              <a:t> </a:t>
            </a:r>
            <a:r>
              <a:rPr lang="en-ID" sz="1800" dirty="0" err="1">
                <a:effectLst/>
                <a:latin typeface="BookmanOldStyle"/>
              </a:rPr>
              <a:t>dalam</a:t>
            </a:r>
            <a:r>
              <a:rPr lang="en-ID" sz="1800" dirty="0">
                <a:effectLst/>
                <a:latin typeface="BookmanOldStyle"/>
              </a:rPr>
              <a:t> </a:t>
            </a:r>
            <a:r>
              <a:rPr lang="en-ID" sz="1800" dirty="0" err="1">
                <a:effectLst/>
                <a:latin typeface="BookmanOldStyle"/>
              </a:rPr>
              <a:t>ketentuan</a:t>
            </a:r>
            <a:r>
              <a:rPr lang="en-ID" sz="1800" dirty="0">
                <a:effectLst/>
                <a:latin typeface="BookmanOldStyle"/>
              </a:rPr>
              <a:t> </a:t>
            </a:r>
            <a:r>
              <a:rPr lang="en-ID" sz="1800" dirty="0" err="1">
                <a:effectLst/>
                <a:latin typeface="BookmanOldStyle"/>
              </a:rPr>
              <a:t>peraturan</a:t>
            </a:r>
            <a:r>
              <a:rPr lang="en-ID" sz="1800" dirty="0">
                <a:effectLst/>
                <a:latin typeface="BookmanOldStyle"/>
              </a:rPr>
              <a:t> </a:t>
            </a:r>
            <a:r>
              <a:rPr lang="en-ID" sz="1800" dirty="0" err="1">
                <a:effectLst/>
                <a:latin typeface="BookmanOldStyle"/>
              </a:rPr>
              <a:t>perundang-undangan</a:t>
            </a:r>
            <a:r>
              <a:rPr lang="en-ID" sz="1800" dirty="0">
                <a:effectLst/>
                <a:latin typeface="BookmanOldStyle"/>
              </a:rPr>
              <a:t>, </a:t>
            </a:r>
            <a:r>
              <a:rPr lang="en-ID" sz="1800" dirty="0" err="1">
                <a:effectLst/>
                <a:latin typeface="BookmanOldStyle"/>
              </a:rPr>
              <a:t>dipidana</a:t>
            </a:r>
            <a:r>
              <a:rPr lang="en-ID" sz="1800" dirty="0">
                <a:effectLst/>
                <a:latin typeface="BookmanOldStyle"/>
              </a:rPr>
              <a:t> </a:t>
            </a:r>
            <a:r>
              <a:rPr lang="en-ID" sz="1800" dirty="0" err="1">
                <a:effectLst/>
                <a:latin typeface="BookmanOldStyle"/>
              </a:rPr>
              <a:t>dengan</a:t>
            </a:r>
            <a:r>
              <a:rPr lang="en-ID" sz="1800" dirty="0">
                <a:effectLst/>
                <a:latin typeface="BookmanOldStyle"/>
              </a:rPr>
              <a:t> </a:t>
            </a:r>
            <a:r>
              <a:rPr lang="en-ID" sz="1800" dirty="0" err="1">
                <a:effectLst/>
                <a:latin typeface="BookmanOldStyle"/>
              </a:rPr>
              <a:t>pidana</a:t>
            </a:r>
            <a:r>
              <a:rPr lang="en-ID" sz="1800" dirty="0">
                <a:effectLst/>
                <a:latin typeface="BookmanOldStyle"/>
              </a:rPr>
              <a:t> </a:t>
            </a:r>
            <a:r>
              <a:rPr lang="en-ID" sz="1800" dirty="0" err="1">
                <a:effectLst/>
                <a:latin typeface="BookmanOldStyle"/>
              </a:rPr>
              <a:t>penjara</a:t>
            </a:r>
            <a:r>
              <a:rPr lang="en-ID" sz="1800" dirty="0">
                <a:effectLst/>
                <a:latin typeface="BookmanOldStyle"/>
              </a:rPr>
              <a:t> paling lama 2 (</a:t>
            </a:r>
            <a:r>
              <a:rPr lang="en-ID" sz="1800" dirty="0" err="1">
                <a:effectLst/>
                <a:latin typeface="BookmanOldStyle"/>
              </a:rPr>
              <a:t>dua</a:t>
            </a:r>
            <a:r>
              <a:rPr lang="en-ID" sz="1800" dirty="0">
                <a:effectLst/>
                <a:latin typeface="BookmanOldStyle"/>
              </a:rPr>
              <a:t>) </a:t>
            </a:r>
            <a:r>
              <a:rPr lang="en-ID" sz="1800" dirty="0" err="1">
                <a:effectLst/>
                <a:latin typeface="BookmanOldStyle"/>
              </a:rPr>
              <a:t>tahun</a:t>
            </a:r>
            <a:r>
              <a:rPr lang="en-ID" sz="1800" dirty="0">
                <a:effectLst/>
                <a:latin typeface="BookmanOldStyle"/>
              </a:rPr>
              <a:t> </a:t>
            </a:r>
            <a:r>
              <a:rPr lang="en-ID" sz="1800" dirty="0" err="1">
                <a:effectLst/>
                <a:latin typeface="BookmanOldStyle"/>
              </a:rPr>
              <a:t>atau</a:t>
            </a:r>
            <a:r>
              <a:rPr lang="en-ID" sz="1800" dirty="0">
                <a:effectLst/>
                <a:latin typeface="BookmanOldStyle"/>
              </a:rPr>
              <a:t> </a:t>
            </a:r>
            <a:r>
              <a:rPr lang="en-ID" sz="1800" dirty="0" err="1">
                <a:effectLst/>
                <a:latin typeface="BookmanOldStyle"/>
              </a:rPr>
              <a:t>pidana</a:t>
            </a:r>
            <a:r>
              <a:rPr lang="en-ID" sz="1800" dirty="0">
                <a:effectLst/>
                <a:latin typeface="BookmanOldStyle"/>
              </a:rPr>
              <a:t> </a:t>
            </a:r>
            <a:r>
              <a:rPr lang="en-ID" sz="1800" dirty="0" err="1">
                <a:effectLst/>
                <a:latin typeface="BookmanOldStyle"/>
              </a:rPr>
              <a:t>denda</a:t>
            </a:r>
            <a:r>
              <a:rPr lang="en-ID" sz="1800" dirty="0">
                <a:effectLst/>
                <a:latin typeface="BookmanOldStyle"/>
              </a:rPr>
              <a:t> paling </a:t>
            </a:r>
            <a:r>
              <a:rPr lang="en-ID" sz="1800" dirty="0" err="1">
                <a:effectLst/>
                <a:latin typeface="BookmanOldStyle"/>
              </a:rPr>
              <a:t>banyak</a:t>
            </a:r>
            <a:r>
              <a:rPr lang="en-ID" sz="1800" dirty="0">
                <a:effectLst/>
                <a:latin typeface="BookmanOldStyle"/>
              </a:rPr>
              <a:t> </a:t>
            </a:r>
            <a:r>
              <a:rPr lang="en-ID" sz="1800" dirty="0" err="1">
                <a:effectLst/>
                <a:latin typeface="BookmanOldStyle"/>
              </a:rPr>
              <a:t>kategori</a:t>
            </a:r>
            <a:r>
              <a:rPr lang="en-ID" sz="1800" dirty="0">
                <a:effectLst/>
                <a:latin typeface="BookmanOldStyle"/>
              </a:rPr>
              <a:t> III. </a:t>
            </a:r>
            <a:endParaRPr lang="en-ID" dirty="0">
              <a:effectLst/>
            </a:endParaRPr>
          </a:p>
          <a:p>
            <a:pPr>
              <a:buFont typeface="+mj-lt"/>
              <a:buAutoNum type="arabicPeriod" startAt="2"/>
            </a:pPr>
            <a:r>
              <a:rPr lang="en-ID" sz="1800" dirty="0">
                <a:effectLst/>
                <a:latin typeface="BookmanOldStyle"/>
              </a:rPr>
              <a:t>Jika </a:t>
            </a:r>
            <a:r>
              <a:rPr lang="en-ID" sz="1800" dirty="0" err="1">
                <a:effectLst/>
                <a:latin typeface="BookmanOldStyle"/>
              </a:rPr>
              <a:t>perbuatan</a:t>
            </a:r>
            <a:r>
              <a:rPr lang="en-ID" sz="1800" dirty="0">
                <a:effectLst/>
                <a:latin typeface="BookmanOldStyle"/>
              </a:rPr>
              <a:t> </a:t>
            </a:r>
            <a:r>
              <a:rPr lang="en-ID" sz="1800" dirty="0" err="1">
                <a:effectLst/>
                <a:latin typeface="BookmanOldStyle"/>
              </a:rPr>
              <a:t>sebagaimana</a:t>
            </a:r>
            <a:r>
              <a:rPr lang="en-ID" sz="1800" dirty="0">
                <a:effectLst/>
                <a:latin typeface="BookmanOldStyle"/>
              </a:rPr>
              <a:t> </a:t>
            </a:r>
            <a:r>
              <a:rPr lang="en-ID" sz="1800" dirty="0" err="1">
                <a:effectLst/>
                <a:latin typeface="BookmanOldStyle"/>
              </a:rPr>
              <a:t>dimaksud</a:t>
            </a:r>
            <a:r>
              <a:rPr lang="en-ID" sz="1800" dirty="0">
                <a:effectLst/>
                <a:latin typeface="BookmanOldStyle"/>
              </a:rPr>
              <a:t> pada </a:t>
            </a:r>
            <a:r>
              <a:rPr lang="en-ID" sz="1800" dirty="0" err="1">
                <a:effectLst/>
                <a:latin typeface="BookmanOldStyle"/>
              </a:rPr>
              <a:t>ayat</a:t>
            </a:r>
            <a:r>
              <a:rPr lang="en-ID" sz="1800" dirty="0">
                <a:effectLst/>
                <a:latin typeface="BookmanOldStyle"/>
              </a:rPr>
              <a:t> (1) </a:t>
            </a:r>
            <a:r>
              <a:rPr lang="en-ID" sz="1800" dirty="0" err="1">
                <a:effectLst/>
                <a:latin typeface="BookmanOldStyle"/>
              </a:rPr>
              <a:t>mengakibatkan</a:t>
            </a:r>
            <a:r>
              <a:rPr lang="en-ID" sz="1800" dirty="0">
                <a:effectLst/>
                <a:latin typeface="BookmanOldStyle"/>
              </a:rPr>
              <a:t> Luka </a:t>
            </a:r>
            <a:r>
              <a:rPr lang="en-ID" sz="1800" dirty="0" err="1">
                <a:effectLst/>
                <a:latin typeface="BookmanOldStyle"/>
              </a:rPr>
              <a:t>Berat</a:t>
            </a:r>
            <a:r>
              <a:rPr lang="en-ID" sz="1800" dirty="0">
                <a:effectLst/>
                <a:latin typeface="BookmanOldStyle"/>
              </a:rPr>
              <a:t> </a:t>
            </a:r>
            <a:r>
              <a:rPr lang="en-ID" sz="1800" dirty="0" err="1">
                <a:effectLst/>
                <a:latin typeface="BookmanOldStyle"/>
              </a:rPr>
              <a:t>bagi</a:t>
            </a:r>
            <a:r>
              <a:rPr lang="en-ID" sz="1800" dirty="0">
                <a:effectLst/>
                <a:latin typeface="BookmanOldStyle"/>
              </a:rPr>
              <a:t> orang, </a:t>
            </a:r>
            <a:r>
              <a:rPr lang="en-ID" sz="1800" dirty="0" err="1">
                <a:effectLst/>
                <a:latin typeface="BookmanOldStyle"/>
              </a:rPr>
              <a:t>dipidana</a:t>
            </a:r>
            <a:r>
              <a:rPr lang="en-ID" sz="1800" dirty="0">
                <a:effectLst/>
                <a:latin typeface="BookmanOldStyle"/>
              </a:rPr>
              <a:t> </a:t>
            </a:r>
            <a:r>
              <a:rPr lang="en-ID" sz="1800" dirty="0" err="1">
                <a:effectLst/>
                <a:latin typeface="BookmanOldStyle"/>
              </a:rPr>
              <a:t>dengan</a:t>
            </a:r>
            <a:r>
              <a:rPr lang="en-ID" sz="1800" dirty="0">
                <a:effectLst/>
                <a:latin typeface="BookmanOldStyle"/>
              </a:rPr>
              <a:t> </a:t>
            </a:r>
            <a:r>
              <a:rPr lang="en-ID" sz="1800" dirty="0" err="1">
                <a:effectLst/>
                <a:latin typeface="BookmanOldStyle"/>
              </a:rPr>
              <a:t>pidana</a:t>
            </a:r>
            <a:r>
              <a:rPr lang="en-ID" sz="1800" dirty="0">
                <a:effectLst/>
                <a:latin typeface="BookmanOldStyle"/>
              </a:rPr>
              <a:t> </a:t>
            </a:r>
            <a:r>
              <a:rPr lang="en-ID" sz="1800" dirty="0" err="1">
                <a:effectLst/>
                <a:latin typeface="BookmanOldStyle"/>
              </a:rPr>
              <a:t>penjara</a:t>
            </a:r>
            <a:r>
              <a:rPr lang="en-ID" sz="1800" dirty="0">
                <a:effectLst/>
                <a:latin typeface="BookmanOldStyle"/>
              </a:rPr>
              <a:t> paling lama 4 (</a:t>
            </a:r>
            <a:r>
              <a:rPr lang="en-ID" sz="1800" dirty="0" err="1">
                <a:effectLst/>
                <a:latin typeface="BookmanOldStyle"/>
              </a:rPr>
              <a:t>empat</a:t>
            </a:r>
            <a:r>
              <a:rPr lang="en-ID" sz="1800" dirty="0">
                <a:effectLst/>
                <a:latin typeface="BookmanOldStyle"/>
              </a:rPr>
              <a:t>) </a:t>
            </a:r>
            <a:r>
              <a:rPr lang="en-ID" sz="1800" dirty="0" err="1">
                <a:effectLst/>
                <a:latin typeface="BookmanOldStyle"/>
              </a:rPr>
              <a:t>tahun</a:t>
            </a:r>
            <a:r>
              <a:rPr lang="en-ID" sz="1800" dirty="0">
                <a:effectLst/>
                <a:latin typeface="BookmanOldStyle"/>
              </a:rPr>
              <a:t> </a:t>
            </a:r>
            <a:r>
              <a:rPr lang="en-ID" sz="1800" dirty="0" err="1">
                <a:effectLst/>
                <a:latin typeface="BookmanOldStyle"/>
              </a:rPr>
              <a:t>atau</a:t>
            </a:r>
            <a:r>
              <a:rPr lang="en-ID" sz="1800" dirty="0">
                <a:effectLst/>
                <a:latin typeface="BookmanOldStyle"/>
              </a:rPr>
              <a:t> </a:t>
            </a:r>
            <a:r>
              <a:rPr lang="en-ID" sz="1800" dirty="0" err="1">
                <a:effectLst/>
                <a:latin typeface="BookmanOldStyle"/>
              </a:rPr>
              <a:t>pidana</a:t>
            </a:r>
            <a:r>
              <a:rPr lang="en-ID" sz="1800" dirty="0">
                <a:effectLst/>
                <a:latin typeface="BookmanOldStyle"/>
              </a:rPr>
              <a:t> </a:t>
            </a:r>
            <a:r>
              <a:rPr lang="en-ID" sz="1800" dirty="0" err="1">
                <a:effectLst/>
                <a:latin typeface="BookmanOldStyle"/>
              </a:rPr>
              <a:t>denda</a:t>
            </a:r>
            <a:r>
              <a:rPr lang="en-ID" sz="1800" dirty="0">
                <a:effectLst/>
                <a:latin typeface="BookmanOldStyle"/>
              </a:rPr>
              <a:t> paling </a:t>
            </a:r>
            <a:r>
              <a:rPr lang="en-ID" sz="1800" dirty="0" err="1">
                <a:effectLst/>
                <a:latin typeface="BookmanOldStyle"/>
              </a:rPr>
              <a:t>banyak</a:t>
            </a:r>
            <a:r>
              <a:rPr lang="en-ID" sz="1800" dirty="0">
                <a:effectLst/>
                <a:latin typeface="BookmanOldStyle"/>
              </a:rPr>
              <a:t> </a:t>
            </a:r>
            <a:r>
              <a:rPr lang="en-ID" sz="1800" dirty="0" err="1">
                <a:effectLst/>
                <a:latin typeface="BookmanOldStyle"/>
              </a:rPr>
              <a:t>kategori</a:t>
            </a:r>
            <a:r>
              <a:rPr lang="en-ID" sz="1800" dirty="0">
                <a:effectLst/>
                <a:latin typeface="BookmanOldStyle"/>
              </a:rPr>
              <a:t> IV. </a:t>
            </a:r>
            <a:endParaRPr lang="en-ID" dirty="0">
              <a:effectLst/>
            </a:endParaRPr>
          </a:p>
          <a:p>
            <a:pPr>
              <a:buFont typeface="+mj-lt"/>
              <a:buAutoNum type="arabicPeriod" startAt="2"/>
            </a:pPr>
            <a:r>
              <a:rPr lang="en-ID" sz="1800" dirty="0">
                <a:effectLst/>
                <a:latin typeface="BookmanOldStyle"/>
              </a:rPr>
              <a:t>Jika </a:t>
            </a:r>
            <a:r>
              <a:rPr lang="en-ID" sz="1800" dirty="0" err="1">
                <a:effectLst/>
                <a:latin typeface="BookmanOldStyle"/>
              </a:rPr>
              <a:t>perbuatan</a:t>
            </a:r>
            <a:r>
              <a:rPr lang="en-ID" sz="1800" dirty="0">
                <a:effectLst/>
                <a:latin typeface="BookmanOldStyle"/>
              </a:rPr>
              <a:t> </a:t>
            </a:r>
            <a:r>
              <a:rPr lang="en-ID" sz="1800" dirty="0" err="1">
                <a:effectLst/>
                <a:latin typeface="BookmanOldStyle"/>
              </a:rPr>
              <a:t>sebagaimana</a:t>
            </a:r>
            <a:r>
              <a:rPr lang="en-ID" sz="1800" dirty="0">
                <a:effectLst/>
                <a:latin typeface="BookmanOldStyle"/>
              </a:rPr>
              <a:t> </a:t>
            </a:r>
            <a:r>
              <a:rPr lang="en-ID" sz="1800" dirty="0" err="1">
                <a:effectLst/>
                <a:latin typeface="BookmanOldStyle"/>
              </a:rPr>
              <a:t>dimaksud</a:t>
            </a:r>
            <a:r>
              <a:rPr lang="en-ID" sz="1800" dirty="0">
                <a:effectLst/>
                <a:latin typeface="BookmanOldStyle"/>
              </a:rPr>
              <a:t> pada </a:t>
            </a:r>
            <a:r>
              <a:rPr lang="en-ID" sz="1800" dirty="0" err="1">
                <a:effectLst/>
                <a:latin typeface="BookmanOldStyle"/>
              </a:rPr>
              <a:t>ayat</a:t>
            </a:r>
            <a:r>
              <a:rPr lang="en-ID" sz="1800" dirty="0">
                <a:effectLst/>
                <a:latin typeface="BookmanOldStyle"/>
              </a:rPr>
              <a:t> (1) </a:t>
            </a:r>
            <a:r>
              <a:rPr lang="en-ID" sz="1800" dirty="0" err="1">
                <a:effectLst/>
                <a:latin typeface="BookmanOldStyle"/>
              </a:rPr>
              <a:t>mengakibatkan</a:t>
            </a:r>
            <a:r>
              <a:rPr lang="en-ID" sz="1800" dirty="0">
                <a:effectLst/>
                <a:latin typeface="BookmanOldStyle"/>
              </a:rPr>
              <a:t> </a:t>
            </a:r>
            <a:r>
              <a:rPr lang="en-ID" sz="1800" dirty="0" err="1">
                <a:effectLst/>
                <a:latin typeface="BookmanOldStyle"/>
              </a:rPr>
              <a:t>matinya</a:t>
            </a:r>
            <a:r>
              <a:rPr lang="en-ID" sz="1800" dirty="0">
                <a:effectLst/>
                <a:latin typeface="BookmanOldStyle"/>
              </a:rPr>
              <a:t> orang, </a:t>
            </a:r>
            <a:r>
              <a:rPr lang="en-ID" sz="1800" dirty="0" err="1">
                <a:effectLst/>
                <a:latin typeface="BookmanOldStyle"/>
              </a:rPr>
              <a:t>dipidana</a:t>
            </a:r>
            <a:r>
              <a:rPr lang="en-ID" sz="1800" dirty="0">
                <a:effectLst/>
                <a:latin typeface="BookmanOldStyle"/>
              </a:rPr>
              <a:t> </a:t>
            </a:r>
            <a:r>
              <a:rPr lang="en-ID" sz="1800" dirty="0" err="1">
                <a:effectLst/>
                <a:latin typeface="BookmanOldStyle"/>
              </a:rPr>
              <a:t>dengan</a:t>
            </a:r>
            <a:r>
              <a:rPr lang="en-ID" sz="1800" dirty="0">
                <a:effectLst/>
                <a:latin typeface="BookmanOldStyle"/>
              </a:rPr>
              <a:t> </a:t>
            </a:r>
            <a:r>
              <a:rPr lang="en-ID" sz="1800" dirty="0" err="1">
                <a:effectLst/>
                <a:latin typeface="BookmanOldStyle"/>
              </a:rPr>
              <a:t>pidana</a:t>
            </a:r>
            <a:r>
              <a:rPr lang="en-ID" sz="1800" dirty="0">
                <a:effectLst/>
                <a:latin typeface="BookmanOldStyle"/>
              </a:rPr>
              <a:t> </a:t>
            </a:r>
            <a:r>
              <a:rPr lang="en-ID" sz="1800" dirty="0" err="1">
                <a:effectLst/>
                <a:latin typeface="BookmanOldStyle"/>
              </a:rPr>
              <a:t>penjara</a:t>
            </a:r>
            <a:r>
              <a:rPr lang="en-ID" sz="1800" dirty="0">
                <a:effectLst/>
                <a:latin typeface="BookmanOldStyle"/>
              </a:rPr>
              <a:t> paling lama 5 (lima) </a:t>
            </a:r>
            <a:r>
              <a:rPr lang="en-ID" sz="1800" dirty="0" err="1">
                <a:effectLst/>
                <a:latin typeface="BookmanOldStyle"/>
              </a:rPr>
              <a:t>tahun</a:t>
            </a:r>
            <a:r>
              <a:rPr lang="en-ID" sz="1800" dirty="0">
                <a:effectLst/>
                <a:latin typeface="BookmanOldStyle"/>
              </a:rPr>
              <a:t> </a:t>
            </a:r>
            <a:r>
              <a:rPr lang="en-ID" sz="1800" dirty="0" err="1">
                <a:effectLst/>
                <a:latin typeface="BookmanOldStyle"/>
              </a:rPr>
              <a:t>atau</a:t>
            </a:r>
            <a:r>
              <a:rPr lang="en-ID" sz="1800" dirty="0">
                <a:effectLst/>
                <a:latin typeface="BookmanOldStyle"/>
              </a:rPr>
              <a:t> </a:t>
            </a:r>
            <a:r>
              <a:rPr lang="en-ID" sz="1800" dirty="0" err="1">
                <a:effectLst/>
                <a:latin typeface="BookmanOldStyle"/>
              </a:rPr>
              <a:t>pidana</a:t>
            </a:r>
            <a:r>
              <a:rPr lang="en-ID" sz="1800" dirty="0">
                <a:effectLst/>
                <a:latin typeface="BookmanOldStyle"/>
              </a:rPr>
              <a:t> </a:t>
            </a:r>
            <a:r>
              <a:rPr lang="en-ID" sz="1800" dirty="0" err="1">
                <a:effectLst/>
                <a:latin typeface="BookmanOldStyle"/>
              </a:rPr>
              <a:t>denda</a:t>
            </a:r>
            <a:r>
              <a:rPr lang="en-ID" sz="1800" dirty="0">
                <a:effectLst/>
                <a:latin typeface="BookmanOldStyle"/>
              </a:rPr>
              <a:t> paling </a:t>
            </a:r>
            <a:r>
              <a:rPr lang="en-ID" sz="1800" dirty="0" err="1">
                <a:effectLst/>
                <a:latin typeface="BookmanOldStyle"/>
              </a:rPr>
              <a:t>banyak</a:t>
            </a:r>
            <a:r>
              <a:rPr lang="en-ID" sz="1800" dirty="0">
                <a:effectLst/>
                <a:latin typeface="BookmanOldStyle"/>
              </a:rPr>
              <a:t> </a:t>
            </a:r>
            <a:r>
              <a:rPr lang="en-ID" sz="1800" dirty="0" err="1">
                <a:effectLst/>
                <a:latin typeface="BookmanOldStyle"/>
              </a:rPr>
              <a:t>kategori</a:t>
            </a:r>
            <a:r>
              <a:rPr lang="en-ID" sz="1800" dirty="0">
                <a:effectLst/>
                <a:latin typeface="BookmanOldStyle"/>
              </a:rPr>
              <a:t> V. </a:t>
            </a:r>
            <a:endParaRPr lang="en-ID" dirty="0">
              <a:effectLst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04833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FE712A-7737-D80B-91B8-6C0A97804A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Catatan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61F8F7-B402-3427-E551-FFB2D452A7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D" sz="2300" dirty="0" err="1"/>
              <a:t>Bandingkan</a:t>
            </a:r>
            <a:r>
              <a:rPr lang="en-ID" sz="2300" dirty="0"/>
              <a:t> </a:t>
            </a:r>
            <a:r>
              <a:rPr lang="en-ID" sz="2300" dirty="0" err="1"/>
              <a:t>dengan</a:t>
            </a:r>
            <a:r>
              <a:rPr lang="en-ID" sz="2300" dirty="0"/>
              <a:t> </a:t>
            </a:r>
            <a:r>
              <a:rPr lang="en-ID" sz="2300" dirty="0" err="1"/>
              <a:t>rumusan</a:t>
            </a:r>
            <a:r>
              <a:rPr lang="en-ID" sz="2300" dirty="0"/>
              <a:t> </a:t>
            </a:r>
            <a:r>
              <a:rPr lang="en-ID" sz="2300" dirty="0" err="1"/>
              <a:t>tindak</a:t>
            </a:r>
            <a:r>
              <a:rPr lang="en-ID" sz="2300" dirty="0"/>
              <a:t> </a:t>
            </a:r>
            <a:r>
              <a:rPr lang="en-ID" sz="2300" dirty="0" err="1"/>
              <a:t>pidana</a:t>
            </a:r>
            <a:r>
              <a:rPr lang="en-ID" sz="2300" dirty="0"/>
              <a:t> dan </a:t>
            </a:r>
            <a:r>
              <a:rPr lang="en-ID" sz="2300" dirty="0" err="1"/>
              <a:t>ancaman</a:t>
            </a:r>
            <a:r>
              <a:rPr lang="en-ID" sz="2300" dirty="0"/>
              <a:t> </a:t>
            </a:r>
            <a:r>
              <a:rPr lang="en-ID" sz="2300" dirty="0" err="1"/>
              <a:t>pidana</a:t>
            </a:r>
            <a:r>
              <a:rPr lang="en-ID" sz="2300" dirty="0"/>
              <a:t> </a:t>
            </a:r>
            <a:r>
              <a:rPr lang="en-ID" sz="2300" dirty="0" err="1"/>
              <a:t>dalam</a:t>
            </a:r>
            <a:r>
              <a:rPr lang="en-ID" sz="2300" dirty="0"/>
              <a:t> </a:t>
            </a:r>
            <a:r>
              <a:rPr lang="en-ID" sz="2300" dirty="0" err="1"/>
              <a:t>Pasal</a:t>
            </a:r>
            <a:r>
              <a:rPr lang="en-ID" sz="2300" dirty="0"/>
              <a:t> 98 </a:t>
            </a:r>
            <a:r>
              <a:rPr lang="en-ID" sz="2300" dirty="0" err="1"/>
              <a:t>ayat</a:t>
            </a:r>
            <a:r>
              <a:rPr lang="en-ID" sz="2300" dirty="0"/>
              <a:t> 1 UU 32 </a:t>
            </a:r>
            <a:r>
              <a:rPr lang="en-ID" sz="2300" dirty="0" err="1"/>
              <a:t>tahun</a:t>
            </a:r>
            <a:r>
              <a:rPr lang="en-ID" sz="2300" dirty="0"/>
              <a:t> 2009</a:t>
            </a:r>
          </a:p>
          <a:p>
            <a:r>
              <a:rPr lang="en-ID" sz="2300" dirty="0" err="1"/>
              <a:t>Pasal</a:t>
            </a:r>
            <a:r>
              <a:rPr lang="en-ID" sz="2300" dirty="0"/>
              <a:t> 626 </a:t>
            </a:r>
            <a:r>
              <a:rPr lang="en-ID" sz="2300" dirty="0" err="1"/>
              <a:t>ayat</a:t>
            </a:r>
            <a:r>
              <a:rPr lang="en-ID" sz="2300" dirty="0"/>
              <a:t> (1) RUU KUHP </a:t>
            </a:r>
            <a:r>
              <a:rPr lang="en-ID" sz="2300" dirty="0" err="1"/>
              <a:t>tidak</a:t>
            </a:r>
            <a:r>
              <a:rPr lang="en-ID" sz="2300" dirty="0"/>
              <a:t> </a:t>
            </a:r>
            <a:r>
              <a:rPr lang="en-ID" sz="2300" dirty="0" err="1"/>
              <a:t>mencabut</a:t>
            </a:r>
            <a:r>
              <a:rPr lang="en-ID" sz="2300" dirty="0"/>
              <a:t> </a:t>
            </a:r>
            <a:r>
              <a:rPr lang="en-ID" sz="2300" dirty="0" err="1"/>
              <a:t>Pasal</a:t>
            </a:r>
            <a:r>
              <a:rPr lang="en-ID" sz="2300" dirty="0"/>
              <a:t> 98 dan </a:t>
            </a:r>
            <a:r>
              <a:rPr lang="en-ID" sz="2300" dirty="0" err="1"/>
              <a:t>Pasal</a:t>
            </a:r>
            <a:r>
              <a:rPr lang="en-ID" sz="2300" dirty="0"/>
              <a:t> 99 UU 32 </a:t>
            </a:r>
            <a:r>
              <a:rPr lang="en-ID" sz="2300" dirty="0" err="1"/>
              <a:t>tahun</a:t>
            </a:r>
            <a:r>
              <a:rPr lang="en-ID" sz="2300" dirty="0"/>
              <a:t> 2009 </a:t>
            </a:r>
            <a:r>
              <a:rPr lang="en-ID" sz="2300" dirty="0" err="1"/>
              <a:t>sehingga</a:t>
            </a:r>
            <a:r>
              <a:rPr lang="en-ID" sz="2300" dirty="0"/>
              <a:t> </a:t>
            </a:r>
            <a:r>
              <a:rPr lang="en-ID" sz="2300" dirty="0" err="1"/>
              <a:t>timbul</a:t>
            </a:r>
            <a:r>
              <a:rPr lang="en-ID" sz="2300" dirty="0"/>
              <a:t> </a:t>
            </a:r>
            <a:r>
              <a:rPr lang="en-ID" sz="2300" dirty="0" err="1"/>
              <a:t>overkriminalisasi</a:t>
            </a:r>
            <a:r>
              <a:rPr lang="en-ID" sz="2300" dirty="0"/>
              <a:t>/</a:t>
            </a:r>
            <a:r>
              <a:rPr lang="en-ID" sz="2300" dirty="0" err="1"/>
              <a:t>rekriminalisasi</a:t>
            </a:r>
            <a:endParaRPr lang="en-ID" sz="2300" dirty="0"/>
          </a:p>
          <a:p>
            <a:endParaRPr lang="en-US" sz="2300" dirty="0"/>
          </a:p>
          <a:p>
            <a:endParaRPr lang="en-US" sz="2300" dirty="0"/>
          </a:p>
        </p:txBody>
      </p:sp>
    </p:spTree>
    <p:extLst>
      <p:ext uri="{BB962C8B-B14F-4D97-AF65-F5344CB8AC3E}">
        <p14:creationId xmlns:p14="http://schemas.microsoft.com/office/powerpoint/2010/main" val="7891992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D00607-83D0-1F03-EA86-310FCF5DEC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363D58CE-2729-9911-F0A4-1BD51BD6B2C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36273540"/>
              </p:ext>
            </p:extLst>
          </p:nvPr>
        </p:nvGraphicFramePr>
        <p:xfrm>
          <a:off x="-1" y="0"/>
          <a:ext cx="12027050" cy="6979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02307">
                  <a:extLst>
                    <a:ext uri="{9D8B030D-6E8A-4147-A177-3AD203B41FA5}">
                      <a16:colId xmlns:a16="http://schemas.microsoft.com/office/drawing/2014/main" val="759903861"/>
                    </a:ext>
                  </a:extLst>
                </a:gridCol>
                <a:gridCol w="3015726">
                  <a:extLst>
                    <a:ext uri="{9D8B030D-6E8A-4147-A177-3AD203B41FA5}">
                      <a16:colId xmlns:a16="http://schemas.microsoft.com/office/drawing/2014/main" val="382915939"/>
                    </a:ext>
                  </a:extLst>
                </a:gridCol>
                <a:gridCol w="4009017">
                  <a:extLst>
                    <a:ext uri="{9D8B030D-6E8A-4147-A177-3AD203B41FA5}">
                      <a16:colId xmlns:a16="http://schemas.microsoft.com/office/drawing/2014/main" val="1707512622"/>
                    </a:ext>
                  </a:extLst>
                </a:gridCol>
              </a:tblGrid>
              <a:tr h="55784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/>
                        <a:t>Pasal</a:t>
                      </a:r>
                      <a:r>
                        <a:rPr lang="en-US" sz="1600" dirty="0"/>
                        <a:t> RUU KUHP 4 </a:t>
                      </a:r>
                      <a:r>
                        <a:rPr lang="en-US" sz="1600" dirty="0" err="1"/>
                        <a:t>Juli</a:t>
                      </a:r>
                      <a:r>
                        <a:rPr lang="en-US" sz="1600" dirty="0"/>
                        <a:t> 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/>
                        <a:t>Pasal</a:t>
                      </a:r>
                      <a:r>
                        <a:rPr lang="en-US" sz="1600" dirty="0"/>
                        <a:t> RUU KUHP 9 November 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/>
                        <a:t>Keterangan</a:t>
                      </a:r>
                      <a:r>
                        <a:rPr lang="en-US" sz="1600" dirty="0"/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6697593"/>
                  </a:ext>
                </a:extLst>
              </a:tr>
              <a:tr h="6165682">
                <a:tc>
                  <a:txBody>
                    <a:bodyPr/>
                    <a:lstStyle/>
                    <a:p>
                      <a:pPr algn="ctr"/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Bagian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Kedelapan</a:t>
                      </a:r>
                      <a:b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Tindak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Pidana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Lingkungan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Hidup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ID" sz="1800" dirty="0">
                        <a:effectLst/>
                      </a:endParaRPr>
                    </a:p>
                    <a:p>
                      <a:pPr algn="ctr"/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Pasal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344 </a:t>
                      </a:r>
                      <a:endParaRPr lang="en-ID" sz="1800" dirty="0">
                        <a:effectLst/>
                      </a:endParaRPr>
                    </a:p>
                    <a:p>
                      <a:pPr marL="342900" indent="-342900">
                        <a:buAutoNum type="arabicPeriod"/>
                      </a:pP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Setiap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Orang yang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secara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melawan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hukum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melakukan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perbuatan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yang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mengakibatkan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pencemaran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atau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perusakan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lingkungan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hidup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yang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melebihi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baku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mutu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lingkungan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hidup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dan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kriteria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baku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kerusakan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lingkungan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hidup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dipidana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dengan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pidana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penjara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paling lama 9 (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sembilan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tahun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atau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paling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banyak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kategori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VI. 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Jika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perbuatan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sebagaimana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dimaksud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pada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ayat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(1)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mengakibatkan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Luka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Berat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dipidana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dengan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pidana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penjara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paling lama 12 (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dua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belas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tahun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atau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paling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banyak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kategori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VII. 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Jika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perbuatan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sebagaimana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dimaksud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pada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ayat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(1)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mengakibatkan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matinya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orang,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dipidana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dengan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pidana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penjara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paling lama 15 (lima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belas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tahun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atau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paling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banyak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kategori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VII. </a:t>
                      </a:r>
                      <a:endParaRPr lang="en-ID" sz="1800" dirty="0">
                        <a:effectLst/>
                      </a:endParaRP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  <a:p>
                      <a:pPr algn="ctr"/>
                      <a:endParaRPr lang="en-US" dirty="0"/>
                    </a:p>
                    <a:p>
                      <a:pPr algn="ctr"/>
                      <a:endParaRPr lang="en-US" dirty="0"/>
                    </a:p>
                    <a:p>
                      <a:pPr algn="ctr"/>
                      <a:endParaRPr lang="en-US" dirty="0"/>
                    </a:p>
                    <a:p>
                      <a:pPr algn="ctr"/>
                      <a:endParaRPr lang="en-US" dirty="0"/>
                    </a:p>
                    <a:p>
                      <a:pPr algn="ctr"/>
                      <a:r>
                        <a:rPr lang="en-US" b="1" dirty="0"/>
                        <a:t>DIHAPUS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Ketentuan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Pasal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344 dan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Pasal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345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dihapus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dan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diserahkan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untuk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diatur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dalam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Undang-Undang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32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Tahun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2009 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UU 32/2009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mengatur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mengenai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pidana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tambahan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dan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tindakan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yang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secara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khusus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diterapkan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hanya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untuk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tindak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pidana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lingkungan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hidup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Pidana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tambahan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dan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tindakan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sebagaimana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diatur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dalam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UU 32/2009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tidak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diadopsi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dalam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RUU KUHP,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sehingga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lebih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tepat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apabila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pasal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mengenai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Tindak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Pidana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Lingkungan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Hidup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diatur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dalam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UU 32/2009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untuk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menghindari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tumpang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tindih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pasal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ID" dirty="0">
                        <a:effectLst/>
                      </a:endParaRPr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6447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24169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D00607-83D0-1F03-EA86-310FCF5DEC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363D58CE-2729-9911-F0A4-1BD51BD6B2C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83614689"/>
              </p:ext>
            </p:extLst>
          </p:nvPr>
        </p:nvGraphicFramePr>
        <p:xfrm>
          <a:off x="-1" y="0"/>
          <a:ext cx="12027050" cy="6949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02307">
                  <a:extLst>
                    <a:ext uri="{9D8B030D-6E8A-4147-A177-3AD203B41FA5}">
                      <a16:colId xmlns:a16="http://schemas.microsoft.com/office/drawing/2014/main" val="759903861"/>
                    </a:ext>
                  </a:extLst>
                </a:gridCol>
                <a:gridCol w="3015726">
                  <a:extLst>
                    <a:ext uri="{9D8B030D-6E8A-4147-A177-3AD203B41FA5}">
                      <a16:colId xmlns:a16="http://schemas.microsoft.com/office/drawing/2014/main" val="382915939"/>
                    </a:ext>
                  </a:extLst>
                </a:gridCol>
                <a:gridCol w="4009017">
                  <a:extLst>
                    <a:ext uri="{9D8B030D-6E8A-4147-A177-3AD203B41FA5}">
                      <a16:colId xmlns:a16="http://schemas.microsoft.com/office/drawing/2014/main" val="1707512622"/>
                    </a:ext>
                  </a:extLst>
                </a:gridCol>
              </a:tblGrid>
              <a:tr h="55784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/>
                        <a:t>Pasal</a:t>
                      </a:r>
                      <a:r>
                        <a:rPr lang="en-US" sz="1600" dirty="0"/>
                        <a:t> RUU KUHP 4 </a:t>
                      </a:r>
                      <a:r>
                        <a:rPr lang="en-US" sz="1600" dirty="0" err="1"/>
                        <a:t>Juli</a:t>
                      </a:r>
                      <a:r>
                        <a:rPr lang="en-US" sz="1600" dirty="0"/>
                        <a:t> 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/>
                        <a:t>Pasal</a:t>
                      </a:r>
                      <a:r>
                        <a:rPr lang="en-US" sz="1600" dirty="0"/>
                        <a:t> RUU KUHP 9 November 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/>
                        <a:t>Keterangan</a:t>
                      </a:r>
                      <a:r>
                        <a:rPr lang="en-US" sz="1600" dirty="0"/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6697593"/>
                  </a:ext>
                </a:extLst>
              </a:tr>
              <a:tr h="6165682">
                <a:tc>
                  <a:txBody>
                    <a:bodyPr/>
                    <a:lstStyle/>
                    <a:p>
                      <a:pPr algn="ctr"/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Bagian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Kedelapan</a:t>
                      </a:r>
                      <a:b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Tindak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Pidana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Lingkungan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Hidup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ID" sz="1800" dirty="0">
                        <a:effectLst/>
                      </a:endParaRPr>
                    </a:p>
                    <a:p>
                      <a:pPr algn="ctr"/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Pasal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345</a:t>
                      </a:r>
                      <a:endParaRPr lang="en-ID" sz="1800" dirty="0">
                        <a:effectLst/>
                      </a:endParaRPr>
                    </a:p>
                    <a:p>
                      <a:pPr marL="342900" indent="-342900">
                        <a:buAutoNum type="arabicPeriod"/>
                      </a:pPr>
                      <a:r>
                        <a:rPr lang="en-ID" sz="17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Setiap</a:t>
                      </a:r>
                      <a:r>
                        <a:rPr lang="en-ID" sz="17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Orang yang </a:t>
                      </a:r>
                      <a:r>
                        <a:rPr lang="en-ID" sz="17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karena</a:t>
                      </a:r>
                      <a:r>
                        <a:rPr lang="en-ID" sz="17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7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kealpaannya</a:t>
                      </a:r>
                      <a:r>
                        <a:rPr lang="en-ID" sz="17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7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mengakibatkan</a:t>
                      </a:r>
                      <a:r>
                        <a:rPr lang="en-ID" sz="17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7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pencemaran</a:t>
                      </a:r>
                      <a:r>
                        <a:rPr lang="en-ID" sz="17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7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atau</a:t>
                      </a:r>
                      <a:r>
                        <a:rPr lang="en-ID" sz="17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7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perusakan</a:t>
                      </a:r>
                      <a:r>
                        <a:rPr lang="en-ID" sz="17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7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lingkungan</a:t>
                      </a:r>
                      <a:r>
                        <a:rPr lang="en-ID" sz="17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7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hidup</a:t>
                      </a:r>
                      <a:r>
                        <a:rPr lang="en-ID" sz="17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yang </a:t>
                      </a:r>
                      <a:r>
                        <a:rPr lang="en-ID" sz="17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melebihi</a:t>
                      </a:r>
                      <a:r>
                        <a:rPr lang="en-ID" sz="17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7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baku</a:t>
                      </a:r>
                      <a:r>
                        <a:rPr lang="en-ID" sz="17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7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mutu</a:t>
                      </a:r>
                      <a:r>
                        <a:rPr lang="en-ID" sz="17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7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lingkungan</a:t>
                      </a:r>
                      <a:r>
                        <a:rPr lang="en-ID" sz="17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7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hidup</a:t>
                      </a:r>
                      <a:r>
                        <a:rPr lang="en-ID" sz="17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dan </a:t>
                      </a:r>
                      <a:r>
                        <a:rPr lang="en-ID" sz="17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kriteria</a:t>
                      </a:r>
                      <a:r>
                        <a:rPr lang="en-ID" sz="17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7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baku</a:t>
                      </a:r>
                      <a:r>
                        <a:rPr lang="en-ID" sz="17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7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kerusakan</a:t>
                      </a:r>
                      <a:r>
                        <a:rPr lang="en-ID" sz="17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7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lingkungan</a:t>
                      </a:r>
                      <a:r>
                        <a:rPr lang="en-ID" sz="17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7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hidup</a:t>
                      </a:r>
                      <a:r>
                        <a:rPr lang="en-ID" sz="17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7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sebagaimana</a:t>
                      </a:r>
                      <a:r>
                        <a:rPr lang="en-ID" sz="17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7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diatur</a:t>
                      </a:r>
                      <a:r>
                        <a:rPr lang="en-ID" sz="17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7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dalam</a:t>
                      </a:r>
                      <a:r>
                        <a:rPr lang="en-ID" sz="17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7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ketentuan</a:t>
                      </a:r>
                      <a:r>
                        <a:rPr lang="en-ID" sz="17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7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peraturan</a:t>
                      </a:r>
                      <a:r>
                        <a:rPr lang="en-ID" sz="17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7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perundang</a:t>
                      </a:r>
                      <a:r>
                        <a:rPr lang="en-ID" sz="17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7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undangan</a:t>
                      </a:r>
                      <a:r>
                        <a:rPr lang="en-ID" sz="17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ID" sz="17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dipidana</a:t>
                      </a:r>
                      <a:r>
                        <a:rPr lang="en-ID" sz="17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7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dengan</a:t>
                      </a:r>
                      <a:r>
                        <a:rPr lang="en-ID" sz="17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7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pidana</a:t>
                      </a:r>
                      <a:r>
                        <a:rPr lang="en-ID" sz="17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7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penjara</a:t>
                      </a:r>
                      <a:r>
                        <a:rPr lang="en-ID" sz="17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paling lama 2 (</a:t>
                      </a:r>
                      <a:r>
                        <a:rPr lang="en-ID" sz="17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dua</a:t>
                      </a:r>
                      <a:r>
                        <a:rPr lang="en-ID" sz="17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 </a:t>
                      </a:r>
                      <a:r>
                        <a:rPr lang="en-ID" sz="17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tahun</a:t>
                      </a:r>
                      <a:r>
                        <a:rPr lang="en-ID" sz="17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7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atau</a:t>
                      </a:r>
                      <a:r>
                        <a:rPr lang="en-ID" sz="17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7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pidana</a:t>
                      </a:r>
                      <a:r>
                        <a:rPr lang="en-ID" sz="17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7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denda</a:t>
                      </a:r>
                      <a:r>
                        <a:rPr lang="en-ID" sz="17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paling </a:t>
                      </a:r>
                      <a:r>
                        <a:rPr lang="en-ID" sz="17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banyak</a:t>
                      </a:r>
                      <a:r>
                        <a:rPr lang="en-ID" sz="17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7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kategori</a:t>
                      </a:r>
                      <a:r>
                        <a:rPr lang="en-ID" sz="17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III. 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ID" sz="17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Jika </a:t>
                      </a:r>
                      <a:r>
                        <a:rPr lang="en-ID" sz="17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perbuatan</a:t>
                      </a:r>
                      <a:r>
                        <a:rPr lang="en-ID" sz="17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7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sebagaimana</a:t>
                      </a:r>
                      <a:r>
                        <a:rPr lang="en-ID" sz="17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7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dimaksud</a:t>
                      </a:r>
                      <a:r>
                        <a:rPr lang="en-ID" sz="17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pada </a:t>
                      </a:r>
                      <a:r>
                        <a:rPr lang="en-ID" sz="17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ayat</a:t>
                      </a:r>
                      <a:r>
                        <a:rPr lang="en-ID" sz="17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(1) </a:t>
                      </a:r>
                      <a:r>
                        <a:rPr lang="en-ID" sz="17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mengakibatkan</a:t>
                      </a:r>
                      <a:r>
                        <a:rPr lang="en-ID" sz="17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Luka </a:t>
                      </a:r>
                      <a:r>
                        <a:rPr lang="en-ID" sz="17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Berat</a:t>
                      </a:r>
                      <a:r>
                        <a:rPr lang="en-ID" sz="17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7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bagi</a:t>
                      </a:r>
                      <a:r>
                        <a:rPr lang="en-ID" sz="17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orang, </a:t>
                      </a:r>
                      <a:r>
                        <a:rPr lang="en-ID" sz="17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dipidana</a:t>
                      </a:r>
                      <a:r>
                        <a:rPr lang="en-ID" sz="17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7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dengan</a:t>
                      </a:r>
                      <a:r>
                        <a:rPr lang="en-ID" sz="17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7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pidana</a:t>
                      </a:r>
                      <a:r>
                        <a:rPr lang="en-ID" sz="17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7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penjara</a:t>
                      </a:r>
                      <a:r>
                        <a:rPr lang="en-ID" sz="17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paling lama 4 (</a:t>
                      </a:r>
                      <a:r>
                        <a:rPr lang="en-ID" sz="17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empat</a:t>
                      </a:r>
                      <a:r>
                        <a:rPr lang="en-ID" sz="17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 </a:t>
                      </a:r>
                      <a:r>
                        <a:rPr lang="en-ID" sz="17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tahun</a:t>
                      </a:r>
                      <a:r>
                        <a:rPr lang="en-ID" sz="17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7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atau</a:t>
                      </a:r>
                      <a:r>
                        <a:rPr lang="en-ID" sz="17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7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pidana</a:t>
                      </a:r>
                      <a:r>
                        <a:rPr lang="en-ID" sz="17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7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denda</a:t>
                      </a:r>
                      <a:r>
                        <a:rPr lang="en-ID" sz="17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paling </a:t>
                      </a:r>
                      <a:r>
                        <a:rPr lang="en-ID" sz="17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banyak</a:t>
                      </a:r>
                      <a:r>
                        <a:rPr lang="en-ID" sz="17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7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kategori</a:t>
                      </a:r>
                      <a:r>
                        <a:rPr lang="en-ID" sz="17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IV.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ID" sz="17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Jika </a:t>
                      </a:r>
                      <a:r>
                        <a:rPr lang="en-ID" sz="17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perbuatan</a:t>
                      </a:r>
                      <a:r>
                        <a:rPr lang="en-ID" sz="17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7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sebagaimana</a:t>
                      </a:r>
                      <a:r>
                        <a:rPr lang="en-ID" sz="17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7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dimaksud</a:t>
                      </a:r>
                      <a:r>
                        <a:rPr lang="en-ID" sz="17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pada </a:t>
                      </a:r>
                      <a:r>
                        <a:rPr lang="en-ID" sz="17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ayat</a:t>
                      </a:r>
                      <a:r>
                        <a:rPr lang="en-ID" sz="17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(1) </a:t>
                      </a:r>
                      <a:r>
                        <a:rPr lang="en-ID" sz="17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mengakibatkan</a:t>
                      </a:r>
                      <a:r>
                        <a:rPr lang="en-ID" sz="17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7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matinya</a:t>
                      </a:r>
                      <a:r>
                        <a:rPr lang="en-ID" sz="17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orang, </a:t>
                      </a:r>
                      <a:r>
                        <a:rPr lang="en-ID" sz="17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dipidana</a:t>
                      </a:r>
                      <a:r>
                        <a:rPr lang="en-ID" sz="17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7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dengan</a:t>
                      </a:r>
                      <a:r>
                        <a:rPr lang="en-ID" sz="17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7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pidana</a:t>
                      </a:r>
                      <a:r>
                        <a:rPr lang="en-ID" sz="17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7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penjara</a:t>
                      </a:r>
                      <a:r>
                        <a:rPr lang="en-ID" sz="17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paling lama 5 (lima) </a:t>
                      </a:r>
                      <a:r>
                        <a:rPr lang="en-ID" sz="17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tahun</a:t>
                      </a:r>
                      <a:r>
                        <a:rPr lang="en-ID" sz="17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7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atau</a:t>
                      </a:r>
                      <a:r>
                        <a:rPr lang="en-ID" sz="17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7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pidana</a:t>
                      </a:r>
                      <a:r>
                        <a:rPr lang="en-ID" sz="17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7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denda</a:t>
                      </a:r>
                      <a:r>
                        <a:rPr lang="en-ID" sz="17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paling </a:t>
                      </a:r>
                      <a:r>
                        <a:rPr lang="en-ID" sz="17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banyak</a:t>
                      </a:r>
                      <a:r>
                        <a:rPr lang="en-ID" sz="17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7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kategori</a:t>
                      </a:r>
                      <a:r>
                        <a:rPr lang="en-ID" sz="17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V. </a:t>
                      </a:r>
                      <a:endParaRPr lang="en-ID" sz="1700" dirty="0">
                        <a:effectLst/>
                      </a:endParaRP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  <a:p>
                      <a:pPr algn="ctr"/>
                      <a:endParaRPr lang="en-US" dirty="0"/>
                    </a:p>
                    <a:p>
                      <a:pPr algn="ctr"/>
                      <a:endParaRPr lang="en-US" dirty="0"/>
                    </a:p>
                    <a:p>
                      <a:pPr algn="ctr"/>
                      <a:endParaRPr lang="en-US" dirty="0"/>
                    </a:p>
                    <a:p>
                      <a:pPr algn="ctr"/>
                      <a:endParaRPr lang="en-US" dirty="0"/>
                    </a:p>
                    <a:p>
                      <a:pPr algn="ctr"/>
                      <a:r>
                        <a:rPr lang="en-US" b="1" dirty="0"/>
                        <a:t>DIHAPUS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Ketentuan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Pasal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344 dan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Pasal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345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dihapus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dan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diserahkan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untuk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diatur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dalam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Undang-Undang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32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Tahun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2009 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UU 32/2009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mengatur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mengenai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pidana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tambahan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dan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tindakan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yang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secara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khusus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diterapkan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hanya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untuk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tindak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pidana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lingkungan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hidup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Pidana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tambahan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dan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tindakan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sebagaimana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diatur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dalam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UU 32/2009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tidak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diadopsi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dalam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RUU KUHP,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sehingga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lebih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tepat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apabila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pasal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mengenai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Tindak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Pidana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Lingkungan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Hidup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diatur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dalam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UU 32/2009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untuk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menghindari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tumpang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tindih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pasal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ID" dirty="0">
                        <a:effectLst/>
                      </a:endParaRPr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6447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757938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A419EC-26B6-D113-5E93-A1BEF9978D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UU </a:t>
            </a:r>
            <a:r>
              <a:rPr lang="en-US" dirty="0" err="1"/>
              <a:t>Cipta</a:t>
            </a:r>
            <a:r>
              <a:rPr lang="en-US" dirty="0"/>
              <a:t> </a:t>
            </a:r>
            <a:r>
              <a:rPr lang="en-US" dirty="0" err="1"/>
              <a:t>Kerja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27C39C-DE33-1F8C-A800-80FD662718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33365" y="803186"/>
            <a:ext cx="6666955" cy="5248622"/>
          </a:xfrm>
        </p:spPr>
        <p:txBody>
          <a:bodyPr>
            <a:normAutofit fontScale="92500" lnSpcReduction="10000"/>
          </a:bodyPr>
          <a:lstStyle/>
          <a:p>
            <a:endParaRPr lang="en-ID" sz="1800" dirty="0">
              <a:effectLst/>
              <a:latin typeface="Helvetica" pitchFamily="2" charset="0"/>
            </a:endParaRPr>
          </a:p>
          <a:p>
            <a:r>
              <a:rPr lang="en-ID" sz="1800" dirty="0" err="1">
                <a:effectLst/>
                <a:latin typeface="Helvetica" pitchFamily="2" charset="0"/>
              </a:rPr>
              <a:t>Setiap</a:t>
            </a:r>
            <a:r>
              <a:rPr lang="en-ID" sz="1800" dirty="0">
                <a:effectLst/>
                <a:latin typeface="Helvetica" pitchFamily="2" charset="0"/>
              </a:rPr>
              <a:t> orang yang </a:t>
            </a:r>
            <a:r>
              <a:rPr lang="en-ID" sz="1800" dirty="0" err="1">
                <a:effectLst/>
                <a:latin typeface="Helvetica" pitchFamily="2" charset="0"/>
              </a:rPr>
              <a:t>melakukan</a:t>
            </a:r>
            <a:r>
              <a:rPr lang="en-ID" sz="1800" dirty="0">
                <a:effectLst/>
                <a:latin typeface="Helvetica" pitchFamily="2" charset="0"/>
              </a:rPr>
              <a:t> </a:t>
            </a:r>
            <a:r>
              <a:rPr lang="en-ID" sz="1800" dirty="0" err="1">
                <a:effectLst/>
                <a:latin typeface="Helvetica" pitchFamily="2" charset="0"/>
              </a:rPr>
              <a:t>pelanggaran</a:t>
            </a:r>
            <a:r>
              <a:rPr lang="en-ID" sz="1800" dirty="0">
                <a:effectLst/>
                <a:latin typeface="Helvetica" pitchFamily="2" charset="0"/>
              </a:rPr>
              <a:t> </a:t>
            </a:r>
            <a:r>
              <a:rPr lang="en-ID" sz="1800" dirty="0" err="1">
                <a:effectLst/>
                <a:latin typeface="Helvetica" pitchFamily="2" charset="0"/>
              </a:rPr>
              <a:t>larangan</a:t>
            </a:r>
            <a:r>
              <a:rPr lang="en-ID" sz="1800" dirty="0">
                <a:effectLst/>
                <a:latin typeface="Helvetica" pitchFamily="2" charset="0"/>
              </a:rPr>
              <a:t> </a:t>
            </a:r>
            <a:r>
              <a:rPr lang="en-ID" sz="1800" dirty="0" err="1">
                <a:effectLst/>
                <a:latin typeface="Helvetica" pitchFamily="2" charset="0"/>
              </a:rPr>
              <a:t>sebagaimana</a:t>
            </a:r>
            <a:r>
              <a:rPr lang="en-ID" sz="1800" dirty="0">
                <a:effectLst/>
                <a:latin typeface="Helvetica" pitchFamily="2" charset="0"/>
              </a:rPr>
              <a:t> </a:t>
            </a:r>
            <a:r>
              <a:rPr lang="en-ID" sz="1800" dirty="0" err="1">
                <a:effectLst/>
                <a:latin typeface="Helvetica" pitchFamily="2" charset="0"/>
              </a:rPr>
              <a:t>dimaksud</a:t>
            </a:r>
            <a:r>
              <a:rPr lang="en-ID" sz="1800" dirty="0">
                <a:effectLst/>
                <a:latin typeface="Helvetica" pitchFamily="2" charset="0"/>
              </a:rPr>
              <a:t> </a:t>
            </a:r>
            <a:r>
              <a:rPr lang="en-ID" sz="1800" dirty="0" err="1">
                <a:effectLst/>
                <a:latin typeface="Helvetica" pitchFamily="2" charset="0"/>
              </a:rPr>
              <a:t>dalam</a:t>
            </a:r>
            <a:r>
              <a:rPr lang="en-ID" sz="1800" dirty="0">
                <a:effectLst/>
                <a:latin typeface="Helvetica" pitchFamily="2" charset="0"/>
              </a:rPr>
              <a:t> </a:t>
            </a:r>
            <a:r>
              <a:rPr lang="en-ID" sz="1800" dirty="0" err="1">
                <a:effectLst/>
                <a:latin typeface="Helvetica" pitchFamily="2" charset="0"/>
              </a:rPr>
              <a:t>Pasal</a:t>
            </a:r>
            <a:r>
              <a:rPr lang="en-ID" sz="1800" dirty="0">
                <a:effectLst/>
                <a:latin typeface="Helvetica" pitchFamily="2" charset="0"/>
              </a:rPr>
              <a:t> 69, </a:t>
            </a:r>
            <a:r>
              <a:rPr lang="en-ID" sz="1800" dirty="0" err="1">
                <a:effectLst/>
                <a:latin typeface="Helvetica" pitchFamily="2" charset="0"/>
              </a:rPr>
              <a:t>yaitu</a:t>
            </a:r>
            <a:r>
              <a:rPr lang="en-ID" sz="1800" dirty="0">
                <a:effectLst/>
                <a:latin typeface="Helvetica" pitchFamily="2" charset="0"/>
              </a:rPr>
              <a:t>: a) </a:t>
            </a:r>
            <a:r>
              <a:rPr lang="en-ID" sz="1800" dirty="0" err="1">
                <a:effectLst/>
                <a:latin typeface="Helvetica" pitchFamily="2" charset="0"/>
              </a:rPr>
              <a:t>melakukan</a:t>
            </a:r>
            <a:r>
              <a:rPr lang="en-ID" sz="1800" dirty="0">
                <a:effectLst/>
                <a:latin typeface="Helvetica" pitchFamily="2" charset="0"/>
              </a:rPr>
              <a:t> </a:t>
            </a:r>
            <a:r>
              <a:rPr lang="en-ID" sz="1800" dirty="0" err="1">
                <a:effectLst/>
                <a:latin typeface="Helvetica" pitchFamily="2" charset="0"/>
              </a:rPr>
              <a:t>perbuatan</a:t>
            </a:r>
            <a:r>
              <a:rPr lang="en-ID" sz="1800" dirty="0">
                <a:effectLst/>
                <a:latin typeface="Helvetica" pitchFamily="2" charset="0"/>
              </a:rPr>
              <a:t> yang </a:t>
            </a:r>
            <a:r>
              <a:rPr lang="en-ID" sz="1800" dirty="0" err="1">
                <a:effectLst/>
                <a:latin typeface="Helvetica" pitchFamily="2" charset="0"/>
              </a:rPr>
              <a:t>mengakibatkan</a:t>
            </a:r>
            <a:r>
              <a:rPr lang="en-ID" sz="1800" dirty="0">
                <a:effectLst/>
                <a:latin typeface="Helvetica" pitchFamily="2" charset="0"/>
              </a:rPr>
              <a:t> </a:t>
            </a:r>
            <a:r>
              <a:rPr lang="en-ID" sz="1800" dirty="0" err="1">
                <a:effectLst/>
                <a:latin typeface="Helvetica" pitchFamily="2" charset="0"/>
              </a:rPr>
              <a:t>pencemaran</a:t>
            </a:r>
            <a:r>
              <a:rPr lang="en-ID" sz="1800" dirty="0">
                <a:effectLst/>
                <a:latin typeface="Helvetica" pitchFamily="2" charset="0"/>
              </a:rPr>
              <a:t> dan/</a:t>
            </a:r>
            <a:r>
              <a:rPr lang="en-ID" sz="1800" dirty="0" err="1">
                <a:effectLst/>
                <a:latin typeface="Helvetica" pitchFamily="2" charset="0"/>
              </a:rPr>
              <a:t>atau</a:t>
            </a:r>
            <a:r>
              <a:rPr lang="en-ID" sz="1800" dirty="0">
                <a:effectLst/>
                <a:latin typeface="Helvetica" pitchFamily="2" charset="0"/>
              </a:rPr>
              <a:t> </a:t>
            </a:r>
            <a:r>
              <a:rPr lang="en-ID" sz="1800" dirty="0" err="1">
                <a:effectLst/>
                <a:latin typeface="Helvetica" pitchFamily="2" charset="0"/>
              </a:rPr>
              <a:t>perusakan</a:t>
            </a:r>
            <a:r>
              <a:rPr lang="en-ID" sz="1800" dirty="0">
                <a:effectLst/>
                <a:latin typeface="Helvetica" pitchFamily="2" charset="0"/>
              </a:rPr>
              <a:t> </a:t>
            </a:r>
            <a:r>
              <a:rPr lang="en-ID" sz="1800" dirty="0" err="1">
                <a:effectLst/>
                <a:latin typeface="Helvetica" pitchFamily="2" charset="0"/>
              </a:rPr>
              <a:t>lingkungan</a:t>
            </a:r>
            <a:r>
              <a:rPr lang="en-ID" sz="1800" dirty="0">
                <a:effectLst/>
                <a:latin typeface="Helvetica" pitchFamily="2" charset="0"/>
              </a:rPr>
              <a:t> </a:t>
            </a:r>
            <a:r>
              <a:rPr lang="en-ID" sz="1800" dirty="0" err="1">
                <a:effectLst/>
                <a:latin typeface="Helvetica" pitchFamily="2" charset="0"/>
              </a:rPr>
              <a:t>hidup</a:t>
            </a:r>
            <a:r>
              <a:rPr lang="en-ID" sz="1800" dirty="0">
                <a:effectLst/>
                <a:latin typeface="Helvetica" pitchFamily="2" charset="0"/>
              </a:rPr>
              <a:t> </a:t>
            </a:r>
            <a:r>
              <a:rPr lang="en-ID" sz="1800" dirty="0" err="1">
                <a:effectLst/>
                <a:latin typeface="Helvetica" pitchFamily="2" charset="0"/>
              </a:rPr>
              <a:t>sebagaimana</a:t>
            </a:r>
            <a:r>
              <a:rPr lang="en-ID" sz="1800" dirty="0">
                <a:effectLst/>
                <a:latin typeface="Helvetica" pitchFamily="2" charset="0"/>
              </a:rPr>
              <a:t> </a:t>
            </a:r>
            <a:r>
              <a:rPr lang="en-ID" sz="1800" dirty="0" err="1">
                <a:effectLst/>
                <a:latin typeface="Helvetica" pitchFamily="2" charset="0"/>
              </a:rPr>
              <a:t>dimaksud</a:t>
            </a:r>
            <a:r>
              <a:rPr lang="en-ID" sz="1800" dirty="0">
                <a:effectLst/>
                <a:latin typeface="Helvetica" pitchFamily="2" charset="0"/>
              </a:rPr>
              <a:t> </a:t>
            </a:r>
            <a:r>
              <a:rPr lang="en-ID" sz="1800" dirty="0" err="1">
                <a:effectLst/>
                <a:latin typeface="Helvetica" pitchFamily="2" charset="0"/>
              </a:rPr>
              <a:t>dalam</a:t>
            </a:r>
            <a:r>
              <a:rPr lang="en-ID" sz="1800" dirty="0">
                <a:effectLst/>
                <a:latin typeface="Helvetica" pitchFamily="2" charset="0"/>
              </a:rPr>
              <a:t> </a:t>
            </a:r>
            <a:r>
              <a:rPr lang="en-ID" sz="1800" dirty="0" err="1">
                <a:effectLst/>
                <a:latin typeface="Helvetica" pitchFamily="2" charset="0"/>
              </a:rPr>
              <a:t>pasal</a:t>
            </a:r>
            <a:r>
              <a:rPr lang="en-ID" sz="1800" dirty="0">
                <a:effectLst/>
                <a:latin typeface="Helvetica" pitchFamily="2" charset="0"/>
              </a:rPr>
              <a:t> 69 </a:t>
            </a:r>
            <a:r>
              <a:rPr lang="en-ID" sz="1800" dirty="0" err="1">
                <a:effectLst/>
                <a:latin typeface="Helvetica" pitchFamily="2" charset="0"/>
              </a:rPr>
              <a:t>huruf</a:t>
            </a:r>
            <a:r>
              <a:rPr lang="en-ID" sz="1800" dirty="0">
                <a:effectLst/>
                <a:latin typeface="Helvetica" pitchFamily="2" charset="0"/>
              </a:rPr>
              <a:t> a, </a:t>
            </a:r>
            <a:r>
              <a:rPr lang="en-ID" sz="1800" dirty="0" err="1">
                <a:solidFill>
                  <a:schemeClr val="accent1"/>
                </a:solidFill>
                <a:effectLst/>
                <a:latin typeface="Helvetica" pitchFamily="2" charset="0"/>
              </a:rPr>
              <a:t>dimana</a:t>
            </a:r>
            <a:r>
              <a:rPr lang="en-ID" sz="1800" dirty="0">
                <a:solidFill>
                  <a:schemeClr val="accent1"/>
                </a:solidFill>
                <a:effectLst/>
                <a:latin typeface="Helvetica" pitchFamily="2" charset="0"/>
              </a:rPr>
              <a:t> </a:t>
            </a:r>
            <a:r>
              <a:rPr lang="en-ID" sz="1800" dirty="0" err="1">
                <a:solidFill>
                  <a:schemeClr val="accent1"/>
                </a:solidFill>
                <a:effectLst/>
                <a:latin typeface="Helvetica" pitchFamily="2" charset="0"/>
              </a:rPr>
              <a:t>perbuatan</a:t>
            </a:r>
            <a:r>
              <a:rPr lang="en-ID" sz="1800" dirty="0">
                <a:solidFill>
                  <a:schemeClr val="accent1"/>
                </a:solidFill>
                <a:effectLst/>
                <a:latin typeface="Helvetica" pitchFamily="2" charset="0"/>
              </a:rPr>
              <a:t> </a:t>
            </a:r>
            <a:r>
              <a:rPr lang="en-ID" sz="1800" dirty="0" err="1">
                <a:solidFill>
                  <a:schemeClr val="accent1"/>
                </a:solidFill>
                <a:effectLst/>
                <a:latin typeface="Helvetica" pitchFamily="2" charset="0"/>
              </a:rPr>
              <a:t>tersebut</a:t>
            </a:r>
            <a:r>
              <a:rPr lang="en-ID" sz="1800" dirty="0">
                <a:solidFill>
                  <a:schemeClr val="accent1"/>
                </a:solidFill>
                <a:effectLst/>
                <a:latin typeface="Helvetica" pitchFamily="2" charset="0"/>
              </a:rPr>
              <a:t> </a:t>
            </a:r>
            <a:r>
              <a:rPr lang="en-ID" sz="1800" dirty="0" err="1">
                <a:solidFill>
                  <a:schemeClr val="accent1"/>
                </a:solidFill>
                <a:effectLst/>
                <a:latin typeface="Helvetica" pitchFamily="2" charset="0"/>
              </a:rPr>
              <a:t>dilakukan</a:t>
            </a:r>
            <a:r>
              <a:rPr lang="en-ID" sz="1800" dirty="0">
                <a:solidFill>
                  <a:schemeClr val="accent1"/>
                </a:solidFill>
                <a:effectLst/>
                <a:latin typeface="Helvetica" pitchFamily="2" charset="0"/>
              </a:rPr>
              <a:t> </a:t>
            </a:r>
            <a:r>
              <a:rPr lang="en-ID" sz="1800" dirty="0" err="1">
                <a:solidFill>
                  <a:schemeClr val="accent1"/>
                </a:solidFill>
                <a:effectLst/>
                <a:latin typeface="Helvetica" pitchFamily="2" charset="0"/>
              </a:rPr>
              <a:t>karena</a:t>
            </a:r>
            <a:r>
              <a:rPr lang="en-ID" sz="1800" dirty="0">
                <a:solidFill>
                  <a:schemeClr val="accent1"/>
                </a:solidFill>
                <a:effectLst/>
                <a:latin typeface="Helvetica" pitchFamily="2" charset="0"/>
              </a:rPr>
              <a:t> </a:t>
            </a:r>
            <a:r>
              <a:rPr lang="en-ID" sz="1800" dirty="0" err="1">
                <a:solidFill>
                  <a:schemeClr val="accent1"/>
                </a:solidFill>
                <a:effectLst/>
                <a:latin typeface="Helvetica" pitchFamily="2" charset="0"/>
              </a:rPr>
              <a:t>kelalaian</a:t>
            </a:r>
            <a:r>
              <a:rPr lang="en-ID" sz="1800" dirty="0">
                <a:solidFill>
                  <a:schemeClr val="accent1"/>
                </a:solidFill>
                <a:effectLst/>
                <a:latin typeface="Helvetica" pitchFamily="2" charset="0"/>
              </a:rPr>
              <a:t> </a:t>
            </a:r>
            <a:r>
              <a:rPr lang="en-ID" sz="1800" dirty="0">
                <a:effectLst/>
                <a:latin typeface="Helvetica" pitchFamily="2" charset="0"/>
              </a:rPr>
              <a:t>dan </a:t>
            </a:r>
            <a:r>
              <a:rPr lang="en-ID" sz="1800" dirty="0" err="1">
                <a:effectLst/>
                <a:latin typeface="Helvetica" pitchFamily="2" charset="0"/>
              </a:rPr>
              <a:t>tidak</a:t>
            </a:r>
            <a:r>
              <a:rPr lang="en-ID" sz="1800" dirty="0">
                <a:effectLst/>
                <a:latin typeface="Helvetica" pitchFamily="2" charset="0"/>
              </a:rPr>
              <a:t> </a:t>
            </a:r>
            <a:r>
              <a:rPr lang="en-ID" sz="1800" dirty="0" err="1">
                <a:effectLst/>
                <a:latin typeface="Helvetica" pitchFamily="2" charset="0"/>
              </a:rPr>
              <a:t>mengakibatkan</a:t>
            </a:r>
            <a:r>
              <a:rPr lang="en-ID" sz="1800" dirty="0">
                <a:effectLst/>
                <a:latin typeface="Helvetica" pitchFamily="2" charset="0"/>
              </a:rPr>
              <a:t> </a:t>
            </a:r>
            <a:r>
              <a:rPr lang="en-ID" sz="1800" dirty="0" err="1">
                <a:effectLst/>
                <a:latin typeface="Helvetica" pitchFamily="2" charset="0"/>
              </a:rPr>
              <a:t>bahaya</a:t>
            </a:r>
            <a:r>
              <a:rPr lang="en-ID" sz="1800" dirty="0">
                <a:effectLst/>
                <a:latin typeface="Helvetica" pitchFamily="2" charset="0"/>
              </a:rPr>
              <a:t> </a:t>
            </a:r>
            <a:r>
              <a:rPr lang="en-ID" sz="1800" dirty="0" err="1">
                <a:effectLst/>
                <a:latin typeface="Helvetica" pitchFamily="2" charset="0"/>
              </a:rPr>
              <a:t>kesehatan</a:t>
            </a:r>
            <a:r>
              <a:rPr lang="en-ID" sz="1800" dirty="0">
                <a:effectLst/>
                <a:latin typeface="Helvetica" pitchFamily="2" charset="0"/>
              </a:rPr>
              <a:t> </a:t>
            </a:r>
            <a:r>
              <a:rPr lang="en-ID" sz="1800" dirty="0" err="1">
                <a:effectLst/>
                <a:latin typeface="Helvetica" pitchFamily="2" charset="0"/>
              </a:rPr>
              <a:t>manusia</a:t>
            </a:r>
            <a:r>
              <a:rPr lang="en-ID" sz="1800" dirty="0">
                <a:effectLst/>
                <a:latin typeface="Helvetica" pitchFamily="2" charset="0"/>
              </a:rPr>
              <a:t> dan/</a:t>
            </a:r>
            <a:r>
              <a:rPr lang="en-ID" sz="1800" dirty="0" err="1">
                <a:effectLst/>
                <a:latin typeface="Helvetica" pitchFamily="2" charset="0"/>
              </a:rPr>
              <a:t>atau</a:t>
            </a:r>
            <a:r>
              <a:rPr lang="en-ID" sz="1800" dirty="0">
                <a:effectLst/>
                <a:latin typeface="Helvetica" pitchFamily="2" charset="0"/>
              </a:rPr>
              <a:t> </a:t>
            </a:r>
            <a:r>
              <a:rPr lang="en-ID" sz="1800" dirty="0" err="1">
                <a:effectLst/>
                <a:latin typeface="Helvetica" pitchFamily="2" charset="0"/>
              </a:rPr>
              <a:t>luka</a:t>
            </a:r>
            <a:r>
              <a:rPr lang="en-ID" sz="1800" dirty="0">
                <a:effectLst/>
                <a:latin typeface="Helvetica" pitchFamily="2" charset="0"/>
              </a:rPr>
              <a:t> dan/</a:t>
            </a:r>
            <a:r>
              <a:rPr lang="en-ID" sz="1800" dirty="0" err="1">
                <a:effectLst/>
                <a:latin typeface="Helvetica" pitchFamily="2" charset="0"/>
              </a:rPr>
              <a:t>atau</a:t>
            </a:r>
            <a:r>
              <a:rPr lang="en-ID" sz="1800" dirty="0">
                <a:effectLst/>
                <a:latin typeface="Helvetica" pitchFamily="2" charset="0"/>
              </a:rPr>
              <a:t> </a:t>
            </a:r>
            <a:r>
              <a:rPr lang="en-ID" sz="1800" dirty="0" err="1">
                <a:effectLst/>
                <a:latin typeface="Helvetica" pitchFamily="2" charset="0"/>
              </a:rPr>
              <a:t>luka</a:t>
            </a:r>
            <a:r>
              <a:rPr lang="en-ID" sz="1800" dirty="0">
                <a:effectLst/>
                <a:latin typeface="Helvetica" pitchFamily="2" charset="0"/>
              </a:rPr>
              <a:t> </a:t>
            </a:r>
            <a:r>
              <a:rPr lang="en-ID" sz="1800" dirty="0" err="1">
                <a:effectLst/>
                <a:latin typeface="Helvetica" pitchFamily="2" charset="0"/>
              </a:rPr>
              <a:t>berat</a:t>
            </a:r>
            <a:r>
              <a:rPr lang="en-ID" sz="1800" dirty="0">
                <a:effectLst/>
                <a:latin typeface="Helvetica" pitchFamily="2" charset="0"/>
              </a:rPr>
              <a:t>, dan/</a:t>
            </a:r>
            <a:r>
              <a:rPr lang="en-ID" sz="1800" dirty="0" err="1">
                <a:effectLst/>
                <a:latin typeface="Helvetica" pitchFamily="2" charset="0"/>
              </a:rPr>
              <a:t>atau</a:t>
            </a:r>
            <a:r>
              <a:rPr lang="en-ID" sz="1800" dirty="0">
                <a:effectLst/>
                <a:latin typeface="Helvetica" pitchFamily="2" charset="0"/>
              </a:rPr>
              <a:t> </a:t>
            </a:r>
            <a:r>
              <a:rPr lang="en-ID" sz="1800" dirty="0" err="1">
                <a:effectLst/>
                <a:latin typeface="Helvetica" pitchFamily="2" charset="0"/>
              </a:rPr>
              <a:t>matinya</a:t>
            </a:r>
            <a:r>
              <a:rPr lang="en-ID" sz="1800" dirty="0">
                <a:effectLst/>
                <a:latin typeface="Helvetica" pitchFamily="2" charset="0"/>
              </a:rPr>
              <a:t> orang </a:t>
            </a:r>
            <a:r>
              <a:rPr lang="en-ID" sz="1800" dirty="0" err="1">
                <a:solidFill>
                  <a:schemeClr val="accent1"/>
                </a:solidFill>
                <a:effectLst/>
                <a:latin typeface="Helvetica" pitchFamily="2" charset="0"/>
              </a:rPr>
              <a:t>dikenai</a:t>
            </a:r>
            <a:r>
              <a:rPr lang="en-ID" sz="1800" dirty="0">
                <a:solidFill>
                  <a:schemeClr val="accent1"/>
                </a:solidFill>
                <a:effectLst/>
                <a:latin typeface="Helvetica" pitchFamily="2" charset="0"/>
              </a:rPr>
              <a:t> </a:t>
            </a:r>
            <a:r>
              <a:rPr lang="en-ID" sz="1800" dirty="0" err="1">
                <a:solidFill>
                  <a:schemeClr val="accent1"/>
                </a:solidFill>
                <a:effectLst/>
                <a:latin typeface="Helvetica" pitchFamily="2" charset="0"/>
              </a:rPr>
              <a:t>sanksi</a:t>
            </a:r>
            <a:r>
              <a:rPr lang="en-ID" sz="1800" dirty="0">
                <a:solidFill>
                  <a:schemeClr val="accent1"/>
                </a:solidFill>
                <a:effectLst/>
                <a:latin typeface="Helvetica" pitchFamily="2" charset="0"/>
              </a:rPr>
              <a:t> </a:t>
            </a:r>
            <a:r>
              <a:rPr lang="en-ID" sz="1800" dirty="0" err="1">
                <a:solidFill>
                  <a:schemeClr val="accent1"/>
                </a:solidFill>
                <a:effectLst/>
                <a:latin typeface="Helvetica" pitchFamily="2" charset="0"/>
              </a:rPr>
              <a:t>administratif</a:t>
            </a:r>
            <a:r>
              <a:rPr lang="en-ID" sz="1800" dirty="0">
                <a:solidFill>
                  <a:schemeClr val="accent1"/>
                </a:solidFill>
                <a:effectLst/>
                <a:latin typeface="Helvetica" pitchFamily="2" charset="0"/>
              </a:rPr>
              <a:t> </a:t>
            </a:r>
            <a:r>
              <a:rPr lang="en-ID" sz="1800" dirty="0">
                <a:effectLst/>
                <a:latin typeface="Helvetica" pitchFamily="2" charset="0"/>
              </a:rPr>
              <a:t>dan </a:t>
            </a:r>
            <a:r>
              <a:rPr lang="en-ID" sz="1800" dirty="0" err="1">
                <a:effectLst/>
                <a:latin typeface="Helvetica" pitchFamily="2" charset="0"/>
              </a:rPr>
              <a:t>mewajibkan</a:t>
            </a:r>
            <a:r>
              <a:rPr lang="en-ID" sz="1800" dirty="0">
                <a:effectLst/>
                <a:latin typeface="Helvetica" pitchFamily="2" charset="0"/>
              </a:rPr>
              <a:t> </a:t>
            </a:r>
            <a:r>
              <a:rPr lang="en-ID" sz="1800" dirty="0" err="1">
                <a:effectLst/>
                <a:latin typeface="Helvetica" pitchFamily="2" charset="0"/>
              </a:rPr>
              <a:t>kepada</a:t>
            </a:r>
            <a:r>
              <a:rPr lang="en-ID" sz="1800" dirty="0">
                <a:effectLst/>
                <a:latin typeface="Helvetica" pitchFamily="2" charset="0"/>
              </a:rPr>
              <a:t> </a:t>
            </a:r>
            <a:r>
              <a:rPr lang="en-ID" sz="1800" dirty="0" err="1">
                <a:effectLst/>
                <a:latin typeface="Helvetica" pitchFamily="2" charset="0"/>
              </a:rPr>
              <a:t>Penanggung</a:t>
            </a:r>
            <a:r>
              <a:rPr lang="en-ID" sz="1800" dirty="0">
                <a:effectLst/>
                <a:latin typeface="Helvetica" pitchFamily="2" charset="0"/>
              </a:rPr>
              <a:t> Jawab </a:t>
            </a:r>
            <a:r>
              <a:rPr lang="en-ID" sz="1800" dirty="0" err="1">
                <a:effectLst/>
                <a:latin typeface="Helvetica" pitchFamily="2" charset="0"/>
              </a:rPr>
              <a:t>perbuatan</a:t>
            </a:r>
            <a:r>
              <a:rPr lang="en-ID" sz="1800" dirty="0">
                <a:effectLst/>
                <a:latin typeface="Helvetica" pitchFamily="2" charset="0"/>
              </a:rPr>
              <a:t> </a:t>
            </a:r>
            <a:r>
              <a:rPr lang="en-ID" sz="1800" dirty="0" err="1">
                <a:effectLst/>
                <a:latin typeface="Helvetica" pitchFamily="2" charset="0"/>
              </a:rPr>
              <a:t>itu</a:t>
            </a:r>
            <a:r>
              <a:rPr lang="en-ID" sz="1800" dirty="0">
                <a:effectLst/>
                <a:latin typeface="Helvetica" pitchFamily="2" charset="0"/>
              </a:rPr>
              <a:t> </a:t>
            </a:r>
            <a:r>
              <a:rPr lang="en-ID" sz="1800" dirty="0" err="1">
                <a:effectLst/>
                <a:latin typeface="Helvetica" pitchFamily="2" charset="0"/>
              </a:rPr>
              <a:t>untuk</a:t>
            </a:r>
            <a:r>
              <a:rPr lang="en-ID" sz="1800" dirty="0">
                <a:effectLst/>
                <a:latin typeface="Helvetica" pitchFamily="2" charset="0"/>
              </a:rPr>
              <a:t> </a:t>
            </a:r>
            <a:r>
              <a:rPr lang="en-ID" sz="1800" dirty="0" err="1">
                <a:effectLst/>
                <a:latin typeface="Helvetica" pitchFamily="2" charset="0"/>
              </a:rPr>
              <a:t>melakukan</a:t>
            </a:r>
            <a:r>
              <a:rPr lang="en-ID" sz="1800" dirty="0">
                <a:effectLst/>
                <a:latin typeface="Helvetica" pitchFamily="2" charset="0"/>
              </a:rPr>
              <a:t> </a:t>
            </a:r>
            <a:r>
              <a:rPr lang="en-ID" sz="1800" dirty="0" err="1">
                <a:effectLst/>
                <a:latin typeface="Helvetica" pitchFamily="2" charset="0"/>
              </a:rPr>
              <a:t>pemulihan</a:t>
            </a:r>
            <a:r>
              <a:rPr lang="en-ID" sz="1800" dirty="0">
                <a:effectLst/>
                <a:latin typeface="Helvetica" pitchFamily="2" charset="0"/>
              </a:rPr>
              <a:t> </a:t>
            </a:r>
            <a:r>
              <a:rPr lang="en-ID" sz="1800" dirty="0" err="1">
                <a:effectLst/>
                <a:latin typeface="Helvetica" pitchFamily="2" charset="0"/>
              </a:rPr>
              <a:t>fungsi</a:t>
            </a:r>
            <a:r>
              <a:rPr lang="en-ID" sz="1800" dirty="0">
                <a:effectLst/>
                <a:latin typeface="Helvetica" pitchFamily="2" charset="0"/>
              </a:rPr>
              <a:t> </a:t>
            </a:r>
            <a:r>
              <a:rPr lang="en-ID" sz="1800" dirty="0" err="1">
                <a:effectLst/>
                <a:latin typeface="Helvetica" pitchFamily="2" charset="0"/>
              </a:rPr>
              <a:t>lingkungan</a:t>
            </a:r>
            <a:r>
              <a:rPr lang="en-ID" sz="1800" dirty="0">
                <a:effectLst/>
                <a:latin typeface="Helvetica" pitchFamily="2" charset="0"/>
              </a:rPr>
              <a:t> </a:t>
            </a:r>
            <a:r>
              <a:rPr lang="en-ID" sz="1800" dirty="0" err="1">
                <a:effectLst/>
                <a:latin typeface="Helvetica" pitchFamily="2" charset="0"/>
              </a:rPr>
              <a:t>hidup</a:t>
            </a:r>
            <a:r>
              <a:rPr lang="en-ID" sz="1800" dirty="0">
                <a:effectLst/>
                <a:latin typeface="Helvetica" pitchFamily="2" charset="0"/>
              </a:rPr>
              <a:t> </a:t>
            </a:r>
            <a:r>
              <a:rPr lang="en-ID" sz="1800" dirty="0" err="1">
                <a:effectLst/>
                <a:latin typeface="Helvetica" pitchFamily="2" charset="0"/>
              </a:rPr>
              <a:t>danf</a:t>
            </a:r>
            <a:r>
              <a:rPr lang="en-ID" sz="1800" dirty="0">
                <a:effectLst/>
                <a:latin typeface="Helvetica" pitchFamily="2" charset="0"/>
              </a:rPr>
              <a:t> </a:t>
            </a:r>
            <a:r>
              <a:rPr lang="en-ID" sz="1800" dirty="0" err="1">
                <a:effectLst/>
                <a:latin typeface="Helvetica" pitchFamily="2" charset="0"/>
              </a:rPr>
              <a:t>atau</a:t>
            </a:r>
            <a:r>
              <a:rPr lang="en-ID" sz="1800" dirty="0">
                <a:effectLst/>
                <a:latin typeface="Helvetica" pitchFamily="2" charset="0"/>
              </a:rPr>
              <a:t> </a:t>
            </a:r>
            <a:r>
              <a:rPr lang="en-ID" sz="1800" dirty="0" err="1">
                <a:effectLst/>
                <a:latin typeface="Helvetica" pitchFamily="2" charset="0"/>
              </a:rPr>
              <a:t>tindakan</a:t>
            </a:r>
            <a:r>
              <a:rPr lang="en-ID" sz="1800" dirty="0">
                <a:effectLst/>
                <a:latin typeface="Helvetica" pitchFamily="2" charset="0"/>
              </a:rPr>
              <a:t> lain yang </a:t>
            </a:r>
            <a:r>
              <a:rPr lang="en-ID" sz="1800" dirty="0" err="1">
                <a:effectLst/>
                <a:latin typeface="Helvetica" pitchFamily="2" charset="0"/>
              </a:rPr>
              <a:t>diperlukan</a:t>
            </a:r>
            <a:r>
              <a:rPr lang="en-ID" sz="1800" dirty="0">
                <a:effectLst/>
                <a:latin typeface="Helvetica" pitchFamily="2" charset="0"/>
              </a:rPr>
              <a:t> (</a:t>
            </a:r>
            <a:r>
              <a:rPr lang="en-ID" sz="1800" dirty="0" err="1">
                <a:effectLst/>
                <a:latin typeface="Helvetica" pitchFamily="2" charset="0"/>
              </a:rPr>
              <a:t>Pasal</a:t>
            </a:r>
            <a:r>
              <a:rPr lang="en-ID" sz="1800" dirty="0">
                <a:effectLst/>
                <a:latin typeface="Helvetica" pitchFamily="2" charset="0"/>
              </a:rPr>
              <a:t> 82B </a:t>
            </a:r>
            <a:r>
              <a:rPr lang="en-ID" sz="1800" dirty="0" err="1">
                <a:effectLst/>
                <a:latin typeface="Helvetica" pitchFamily="2" charset="0"/>
              </a:rPr>
              <a:t>ayat</a:t>
            </a:r>
            <a:r>
              <a:rPr lang="en-ID" sz="1800" dirty="0">
                <a:effectLst/>
                <a:latin typeface="Helvetica" pitchFamily="2" charset="0"/>
              </a:rPr>
              <a:t> 2 </a:t>
            </a:r>
            <a:r>
              <a:rPr lang="en-ID" sz="1800" dirty="0" err="1">
                <a:effectLst/>
                <a:latin typeface="Helvetica" pitchFamily="2" charset="0"/>
              </a:rPr>
              <a:t>huruf</a:t>
            </a:r>
            <a:r>
              <a:rPr lang="en-ID" sz="1800" dirty="0">
                <a:effectLst/>
                <a:latin typeface="Helvetica" pitchFamily="2" charset="0"/>
              </a:rPr>
              <a:t> a); </a:t>
            </a:r>
          </a:p>
          <a:p>
            <a:r>
              <a:rPr lang="en-ID" sz="1800" dirty="0" err="1">
                <a:effectLst/>
                <a:latin typeface="Helvetica" pitchFamily="2" charset="0"/>
              </a:rPr>
              <a:t>Setiap</a:t>
            </a:r>
            <a:r>
              <a:rPr lang="en-ID" sz="1800" dirty="0">
                <a:effectLst/>
                <a:latin typeface="Helvetica" pitchFamily="2" charset="0"/>
              </a:rPr>
              <a:t> orang yang </a:t>
            </a:r>
            <a:r>
              <a:rPr lang="en-ID" sz="1800" dirty="0" err="1">
                <a:solidFill>
                  <a:schemeClr val="accent1"/>
                </a:solidFill>
                <a:effectLst/>
                <a:latin typeface="Helvetica" pitchFamily="2" charset="0"/>
              </a:rPr>
              <a:t>karena</a:t>
            </a:r>
            <a:r>
              <a:rPr lang="en-ID" sz="1800" dirty="0">
                <a:solidFill>
                  <a:schemeClr val="accent1"/>
                </a:solidFill>
                <a:effectLst/>
                <a:latin typeface="Helvetica" pitchFamily="2" charset="0"/>
              </a:rPr>
              <a:t> </a:t>
            </a:r>
            <a:r>
              <a:rPr lang="en-ID" sz="1800" dirty="0" err="1">
                <a:solidFill>
                  <a:schemeClr val="accent1"/>
                </a:solidFill>
                <a:effectLst/>
                <a:latin typeface="Helvetica" pitchFamily="2" charset="0"/>
              </a:rPr>
              <a:t>kelalaiannya</a:t>
            </a:r>
            <a:r>
              <a:rPr lang="en-ID" sz="1800" dirty="0">
                <a:solidFill>
                  <a:schemeClr val="accent1"/>
                </a:solidFill>
                <a:effectLst/>
                <a:latin typeface="Helvetica" pitchFamily="2" charset="0"/>
              </a:rPr>
              <a:t> </a:t>
            </a:r>
            <a:r>
              <a:rPr lang="en-ID" sz="1800" dirty="0" err="1">
                <a:effectLst/>
                <a:latin typeface="Helvetica" pitchFamily="2" charset="0"/>
              </a:rPr>
              <a:t>melakukan</a:t>
            </a:r>
            <a:r>
              <a:rPr lang="en-ID" sz="1800" dirty="0">
                <a:effectLst/>
                <a:latin typeface="Helvetica" pitchFamily="2" charset="0"/>
              </a:rPr>
              <a:t> </a:t>
            </a:r>
            <a:r>
              <a:rPr lang="en-ID" sz="1800" dirty="0" err="1">
                <a:effectLst/>
                <a:latin typeface="Helvetica" pitchFamily="2" charset="0"/>
              </a:rPr>
              <a:t>perbuatan</a:t>
            </a:r>
            <a:r>
              <a:rPr lang="en-ID" sz="1800" dirty="0">
                <a:effectLst/>
                <a:latin typeface="Helvetica" pitchFamily="2" charset="0"/>
              </a:rPr>
              <a:t> yang </a:t>
            </a:r>
            <a:r>
              <a:rPr lang="en-ID" sz="1800" dirty="0" err="1">
                <a:effectLst/>
                <a:latin typeface="Helvetica" pitchFamily="2" charset="0"/>
              </a:rPr>
              <a:t>mengakibatkan</a:t>
            </a:r>
            <a:r>
              <a:rPr lang="en-ID" sz="1800" dirty="0">
                <a:effectLst/>
                <a:latin typeface="Helvetica" pitchFamily="2" charset="0"/>
              </a:rPr>
              <a:t> </a:t>
            </a:r>
            <a:r>
              <a:rPr lang="en-ID" sz="1800" dirty="0" err="1">
                <a:effectLst/>
                <a:latin typeface="Helvetica" pitchFamily="2" charset="0"/>
              </a:rPr>
              <a:t>dilampauinya</a:t>
            </a:r>
            <a:r>
              <a:rPr lang="en-ID" sz="1800" dirty="0">
                <a:effectLst/>
                <a:latin typeface="Helvetica" pitchFamily="2" charset="0"/>
              </a:rPr>
              <a:t> </a:t>
            </a:r>
            <a:r>
              <a:rPr lang="en-ID" sz="1800" dirty="0" err="1">
                <a:effectLst/>
                <a:latin typeface="Helvetica" pitchFamily="2" charset="0"/>
              </a:rPr>
              <a:t>baku</a:t>
            </a:r>
            <a:r>
              <a:rPr lang="en-ID" sz="1800" dirty="0">
                <a:effectLst/>
                <a:latin typeface="Helvetica" pitchFamily="2" charset="0"/>
              </a:rPr>
              <a:t> </a:t>
            </a:r>
            <a:r>
              <a:rPr lang="en-ID" sz="1800" dirty="0" err="1">
                <a:effectLst/>
                <a:latin typeface="Helvetica" pitchFamily="2" charset="0"/>
              </a:rPr>
              <a:t>mutu</a:t>
            </a:r>
            <a:r>
              <a:rPr lang="en-ID" sz="1800" dirty="0">
                <a:effectLst/>
                <a:latin typeface="Helvetica" pitchFamily="2" charset="0"/>
              </a:rPr>
              <a:t> </a:t>
            </a:r>
            <a:r>
              <a:rPr lang="en-ID" sz="1800" dirty="0" err="1">
                <a:effectLst/>
                <a:latin typeface="Helvetica" pitchFamily="2" charset="0"/>
              </a:rPr>
              <a:t>udara</a:t>
            </a:r>
            <a:r>
              <a:rPr lang="en-ID" sz="1800" dirty="0">
                <a:effectLst/>
                <a:latin typeface="Helvetica" pitchFamily="2" charset="0"/>
              </a:rPr>
              <a:t> </a:t>
            </a:r>
            <a:r>
              <a:rPr lang="en-ID" sz="1800" dirty="0" err="1">
                <a:effectLst/>
                <a:latin typeface="Helvetica" pitchFamily="2" charset="0"/>
              </a:rPr>
              <a:t>ambien</a:t>
            </a:r>
            <a:r>
              <a:rPr lang="en-ID" sz="1800" dirty="0">
                <a:effectLst/>
                <a:latin typeface="Helvetica" pitchFamily="2" charset="0"/>
              </a:rPr>
              <a:t>, </a:t>
            </a:r>
            <a:r>
              <a:rPr lang="en-ID" sz="1800" dirty="0" err="1">
                <a:effectLst/>
                <a:latin typeface="Helvetica" pitchFamily="2" charset="0"/>
              </a:rPr>
              <a:t>baku</a:t>
            </a:r>
            <a:r>
              <a:rPr lang="en-ID" sz="1800" dirty="0">
                <a:effectLst/>
                <a:latin typeface="Helvetica" pitchFamily="2" charset="0"/>
              </a:rPr>
              <a:t> </a:t>
            </a:r>
            <a:r>
              <a:rPr lang="en-ID" sz="1800" dirty="0" err="1">
                <a:effectLst/>
                <a:latin typeface="Helvetica" pitchFamily="2" charset="0"/>
              </a:rPr>
              <a:t>mutu</a:t>
            </a:r>
            <a:r>
              <a:rPr lang="en-ID" sz="1800" dirty="0">
                <a:effectLst/>
                <a:latin typeface="Helvetica" pitchFamily="2" charset="0"/>
              </a:rPr>
              <a:t> air, </a:t>
            </a:r>
            <a:r>
              <a:rPr lang="en-ID" sz="1800" dirty="0" err="1">
                <a:effectLst/>
                <a:latin typeface="Helvetica" pitchFamily="2" charset="0"/>
              </a:rPr>
              <a:t>baku</a:t>
            </a:r>
            <a:r>
              <a:rPr lang="en-ID" sz="1800" dirty="0">
                <a:effectLst/>
                <a:latin typeface="Helvetica" pitchFamily="2" charset="0"/>
              </a:rPr>
              <a:t> </a:t>
            </a:r>
            <a:r>
              <a:rPr lang="en-ID" sz="1800" dirty="0" err="1">
                <a:effectLst/>
                <a:latin typeface="Helvetica" pitchFamily="2" charset="0"/>
              </a:rPr>
              <a:t>mutu</a:t>
            </a:r>
            <a:r>
              <a:rPr lang="en-ID" sz="1800" dirty="0">
                <a:effectLst/>
                <a:latin typeface="Helvetica" pitchFamily="2" charset="0"/>
              </a:rPr>
              <a:t> air </a:t>
            </a:r>
            <a:r>
              <a:rPr lang="en-ID" sz="1800" dirty="0" err="1">
                <a:effectLst/>
                <a:latin typeface="Helvetica" pitchFamily="2" charset="0"/>
              </a:rPr>
              <a:t>laut</a:t>
            </a:r>
            <a:r>
              <a:rPr lang="en-ID" sz="1800" dirty="0">
                <a:effectLst/>
                <a:latin typeface="Helvetica" pitchFamily="2" charset="0"/>
              </a:rPr>
              <a:t>, </a:t>
            </a:r>
            <a:r>
              <a:rPr lang="en-ID" sz="1800" dirty="0" err="1">
                <a:effectLst/>
                <a:latin typeface="Helvetica" pitchFamily="2" charset="0"/>
              </a:rPr>
              <a:t>atau</a:t>
            </a:r>
            <a:r>
              <a:rPr lang="en-ID" sz="1800" dirty="0">
                <a:effectLst/>
                <a:latin typeface="Helvetica" pitchFamily="2" charset="0"/>
              </a:rPr>
              <a:t> </a:t>
            </a:r>
            <a:r>
              <a:rPr lang="en-ID" sz="1800" dirty="0" err="1">
                <a:effectLst/>
                <a:latin typeface="Helvetica" pitchFamily="2" charset="0"/>
              </a:rPr>
              <a:t>kriteria</a:t>
            </a:r>
            <a:r>
              <a:rPr lang="en-ID" sz="1800" dirty="0">
                <a:effectLst/>
                <a:latin typeface="Helvetica" pitchFamily="2" charset="0"/>
              </a:rPr>
              <a:t> </a:t>
            </a:r>
            <a:r>
              <a:rPr lang="en-ID" sz="1800" dirty="0" err="1">
                <a:effectLst/>
                <a:latin typeface="Helvetica" pitchFamily="2" charset="0"/>
              </a:rPr>
              <a:t>baku</a:t>
            </a:r>
            <a:r>
              <a:rPr lang="en-ID" sz="1800" dirty="0">
                <a:effectLst/>
                <a:latin typeface="Helvetica" pitchFamily="2" charset="0"/>
              </a:rPr>
              <a:t> </a:t>
            </a:r>
            <a:r>
              <a:rPr lang="en-ID" sz="1800" dirty="0" err="1">
                <a:effectLst/>
                <a:latin typeface="Helvetica" pitchFamily="2" charset="0"/>
              </a:rPr>
              <a:t>kerusakan</a:t>
            </a:r>
            <a:r>
              <a:rPr lang="en-ID" sz="1800" dirty="0">
                <a:effectLst/>
                <a:latin typeface="Helvetica" pitchFamily="2" charset="0"/>
              </a:rPr>
              <a:t> </a:t>
            </a:r>
            <a:r>
              <a:rPr lang="en-ID" sz="1800" dirty="0" err="1">
                <a:effectLst/>
                <a:latin typeface="Helvetica" pitchFamily="2" charset="0"/>
              </a:rPr>
              <a:t>lingkungan</a:t>
            </a:r>
            <a:r>
              <a:rPr lang="en-ID" sz="1800" dirty="0">
                <a:effectLst/>
                <a:latin typeface="Helvetica" pitchFamily="2" charset="0"/>
              </a:rPr>
              <a:t> </a:t>
            </a:r>
            <a:r>
              <a:rPr lang="en-ID" sz="1800" dirty="0" err="1">
                <a:effectLst/>
                <a:latin typeface="Helvetica" pitchFamily="2" charset="0"/>
              </a:rPr>
              <a:t>hidup</a:t>
            </a:r>
            <a:r>
              <a:rPr lang="en-ID" sz="1800" dirty="0">
                <a:effectLst/>
                <a:latin typeface="Helvetica" pitchFamily="2" charset="0"/>
              </a:rPr>
              <a:t> yang </a:t>
            </a:r>
            <a:r>
              <a:rPr lang="en-ID" sz="1800" dirty="0" err="1">
                <a:effectLst/>
                <a:latin typeface="Helvetica" pitchFamily="2" charset="0"/>
              </a:rPr>
              <a:t>tidak</a:t>
            </a:r>
            <a:r>
              <a:rPr lang="en-ID" sz="1800" dirty="0">
                <a:effectLst/>
                <a:latin typeface="Helvetica" pitchFamily="2" charset="0"/>
              </a:rPr>
              <a:t> </a:t>
            </a:r>
            <a:r>
              <a:rPr lang="en-ID" sz="1800" dirty="0" err="1">
                <a:effectLst/>
                <a:latin typeface="Helvetica" pitchFamily="2" charset="0"/>
              </a:rPr>
              <a:t>sesuai</a:t>
            </a:r>
            <a:r>
              <a:rPr lang="en-ID" sz="1800" dirty="0">
                <a:effectLst/>
                <a:latin typeface="Helvetica" pitchFamily="2" charset="0"/>
              </a:rPr>
              <a:t> </a:t>
            </a:r>
            <a:r>
              <a:rPr lang="en-ID" sz="1800" dirty="0" err="1">
                <a:effectLst/>
                <a:latin typeface="Helvetica" pitchFamily="2" charset="0"/>
              </a:rPr>
              <a:t>dengan</a:t>
            </a:r>
            <a:r>
              <a:rPr lang="en-ID" sz="1800" dirty="0">
                <a:effectLst/>
                <a:latin typeface="Helvetica" pitchFamily="2" charset="0"/>
              </a:rPr>
              <a:t> </a:t>
            </a:r>
            <a:r>
              <a:rPr lang="en-ID" sz="1800" dirty="0" err="1">
                <a:effectLst/>
                <a:latin typeface="Helvetica" pitchFamily="2" charset="0"/>
              </a:rPr>
              <a:t>Perizinan</a:t>
            </a:r>
            <a:r>
              <a:rPr lang="en-ID" sz="1800" dirty="0">
                <a:effectLst/>
                <a:latin typeface="Helvetica" pitchFamily="2" charset="0"/>
              </a:rPr>
              <a:t> </a:t>
            </a:r>
            <a:r>
              <a:rPr lang="en-ID" sz="1800" dirty="0" err="1">
                <a:effectLst/>
                <a:latin typeface="Helvetica" pitchFamily="2" charset="0"/>
              </a:rPr>
              <a:t>Berusaha</a:t>
            </a:r>
            <a:r>
              <a:rPr lang="en-ID" sz="1800" dirty="0">
                <a:effectLst/>
                <a:latin typeface="Helvetica" pitchFamily="2" charset="0"/>
              </a:rPr>
              <a:t> yang </a:t>
            </a:r>
            <a:r>
              <a:rPr lang="en-ID" sz="1800" dirty="0" err="1">
                <a:effectLst/>
                <a:latin typeface="Helvetica" pitchFamily="2" charset="0"/>
              </a:rPr>
              <a:t>dimilikinya</a:t>
            </a:r>
            <a:r>
              <a:rPr lang="en-ID" sz="1800" dirty="0">
                <a:effectLst/>
                <a:latin typeface="Helvetica" pitchFamily="2" charset="0"/>
              </a:rPr>
              <a:t> </a:t>
            </a:r>
            <a:r>
              <a:rPr lang="en-ID" sz="1800" dirty="0" err="1">
                <a:solidFill>
                  <a:schemeClr val="accent1"/>
                </a:solidFill>
                <a:effectLst/>
                <a:latin typeface="Helvetica" pitchFamily="2" charset="0"/>
              </a:rPr>
              <a:t>dikenai</a:t>
            </a:r>
            <a:r>
              <a:rPr lang="en-ID" sz="1800" dirty="0">
                <a:solidFill>
                  <a:schemeClr val="accent1"/>
                </a:solidFill>
                <a:effectLst/>
                <a:latin typeface="Helvetica" pitchFamily="2" charset="0"/>
              </a:rPr>
              <a:t> </a:t>
            </a:r>
            <a:r>
              <a:rPr lang="en-ID" sz="1800" dirty="0" err="1">
                <a:solidFill>
                  <a:schemeClr val="accent1"/>
                </a:solidFill>
                <a:effectLst/>
                <a:latin typeface="Helvetica" pitchFamily="2" charset="0"/>
              </a:rPr>
              <a:t>sanksi</a:t>
            </a:r>
            <a:r>
              <a:rPr lang="en-ID" sz="1800" dirty="0">
                <a:solidFill>
                  <a:schemeClr val="accent1"/>
                </a:solidFill>
                <a:effectLst/>
                <a:latin typeface="Helvetica" pitchFamily="2" charset="0"/>
              </a:rPr>
              <a:t> </a:t>
            </a:r>
            <a:r>
              <a:rPr lang="en-ID" sz="1800" dirty="0" err="1">
                <a:solidFill>
                  <a:schemeClr val="accent1"/>
                </a:solidFill>
                <a:effectLst/>
                <a:latin typeface="Helvetica" pitchFamily="2" charset="0"/>
              </a:rPr>
              <a:t>administratif</a:t>
            </a:r>
            <a:r>
              <a:rPr lang="en-ID" dirty="0">
                <a:solidFill>
                  <a:schemeClr val="accent1"/>
                </a:solidFill>
                <a:latin typeface="Helvetica" pitchFamily="2" charset="0"/>
              </a:rPr>
              <a:t> </a:t>
            </a:r>
            <a:r>
              <a:rPr lang="en-ID" dirty="0">
                <a:latin typeface="Helvetica" pitchFamily="2" charset="0"/>
              </a:rPr>
              <a:t>(</a:t>
            </a:r>
            <a:r>
              <a:rPr lang="en-ID" dirty="0" err="1">
                <a:latin typeface="Helvetica" pitchFamily="2" charset="0"/>
              </a:rPr>
              <a:t>Pasal</a:t>
            </a:r>
            <a:r>
              <a:rPr lang="en-ID" dirty="0">
                <a:latin typeface="Helvetica" pitchFamily="2" charset="0"/>
              </a:rPr>
              <a:t> 82B </a:t>
            </a:r>
            <a:r>
              <a:rPr lang="en-ID" dirty="0" err="1">
                <a:latin typeface="Helvetica" pitchFamily="2" charset="0"/>
              </a:rPr>
              <a:t>ayat</a:t>
            </a:r>
            <a:r>
              <a:rPr lang="en-ID" dirty="0">
                <a:latin typeface="Helvetica" pitchFamily="2" charset="0"/>
              </a:rPr>
              <a:t> (3)</a:t>
            </a:r>
            <a:endParaRPr lang="en-ID" dirty="0"/>
          </a:p>
          <a:p>
            <a:endParaRPr lang="en-ID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6411305"/>
      </p:ext>
    </p:extLst>
  </p:cSld>
  <p:clrMapOvr>
    <a:masterClrMapping/>
  </p:clrMapOvr>
</p:sld>
</file>

<file path=ppt/theme/theme1.xml><?xml version="1.0" encoding="utf-8"?>
<a:theme xmlns:a="http://schemas.openxmlformats.org/drawingml/2006/main" name="Atlas">
  <a:themeElements>
    <a:clrScheme name="Atlas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F81B02"/>
      </a:accent1>
      <a:accent2>
        <a:srgbClr val="FC7715"/>
      </a:accent2>
      <a:accent3>
        <a:srgbClr val="AFBF41"/>
      </a:accent3>
      <a:accent4>
        <a:srgbClr val="50C49F"/>
      </a:accent4>
      <a:accent5>
        <a:srgbClr val="3B95C4"/>
      </a:accent5>
      <a:accent6>
        <a:srgbClr val="B560D4"/>
      </a:accent6>
      <a:hlink>
        <a:srgbClr val="FC5A1A"/>
      </a:hlink>
      <a:folHlink>
        <a:srgbClr val="B49E74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508F7963-D0B5-43F7-BB2C-FCE3009C08E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Atlas</Template>
  <TotalTime>45</TotalTime>
  <Words>871</Words>
  <Application>Microsoft Macintosh PowerPoint</Application>
  <PresentationFormat>Widescreen</PresentationFormat>
  <Paragraphs>63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BookmanOldStyle</vt:lpstr>
      <vt:lpstr>Calibri Light</vt:lpstr>
      <vt:lpstr>Helvetica</vt:lpstr>
      <vt:lpstr>Rockwell</vt:lpstr>
      <vt:lpstr>Wingdings</vt:lpstr>
      <vt:lpstr>Atlas</vt:lpstr>
      <vt:lpstr>Tindak Pidana Lingkungan Hidup dalam RUU KUHP</vt:lpstr>
      <vt:lpstr>PowerPoint Presentation</vt:lpstr>
      <vt:lpstr>PowerPoint Presentation</vt:lpstr>
      <vt:lpstr>Tindak Pidana LH dalam RUU KUHP</vt:lpstr>
      <vt:lpstr>Tindak Pidana LH dalam RUU KUHP</vt:lpstr>
      <vt:lpstr>Catatan</vt:lpstr>
      <vt:lpstr>PowerPoint Presentation</vt:lpstr>
      <vt:lpstr>PowerPoint Presentation</vt:lpstr>
      <vt:lpstr>UU Cipta Kerja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Tindak Pidana Lingkungan Hidup dalam RUU KUHP</dc:title>
  <dc:creator>Dr. Mahrus Ali, S.H., M.H.</dc:creator>
  <cp:lastModifiedBy>Dr. Mahrus Ali, S.H., M.H.</cp:lastModifiedBy>
  <cp:revision>2</cp:revision>
  <dcterms:created xsi:type="dcterms:W3CDTF">2022-11-14T13:30:57Z</dcterms:created>
  <dcterms:modified xsi:type="dcterms:W3CDTF">2022-11-14T14:16:45Z</dcterms:modified>
</cp:coreProperties>
</file>